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notesMasterIdLst>
    <p:notesMasterId r:id="rId12"/>
  </p:notesMasterIdLst>
  <p:sldIdLst>
    <p:sldId id="256" r:id="rId5"/>
    <p:sldId id="257" r:id="rId6"/>
    <p:sldId id="259" r:id="rId7"/>
    <p:sldId id="262" r:id="rId8"/>
    <p:sldId id="263" r:id="rId9"/>
    <p:sldId id="264" r:id="rId10"/>
    <p:sldId id="260" r:id="rId11"/>
  </p:sldIdLst>
  <p:sldSz cx="9144000" cy="6858000"/>
  <p:notesSz cx="6858000" cy="9144000"/>
  <p:defaultTextStyle>
    <a:defPPr>
      <a:defRPr lang="zh-CN"/>
    </a:defPPr>
    <a:lvl1pPr marL="0" lvl="0" indent="0" algn="l" defTabSz="914400" eaLnBrk="1" fontAlgn="base" latinLnBrk="0" hangingPunct="1">
      <a:spcBef>
        <a:spcPct val="0"/>
      </a:spcBef>
      <a:spcAft>
        <a:spcPct val="0"/>
      </a:spcAft>
      <a:buFont typeface="Arial" charset="0"/>
      <a:buNone/>
      <a:defRPr sz="1800" b="0" i="0" u="none" kern="1200" baseline="0">
        <a:solidFill>
          <a:schemeClr val="tx1"/>
        </a:solidFill>
        <a:latin typeface="Arial" charset="0"/>
        <a:ea typeface="宋体" charset="-122"/>
      </a:defRPr>
    </a:lvl1pPr>
    <a:lvl2pPr marL="457200" lvl="1" indent="0" algn="l" defTabSz="914400" eaLnBrk="1" fontAlgn="base" latinLnBrk="0" hangingPunct="1">
      <a:spcBef>
        <a:spcPct val="0"/>
      </a:spcBef>
      <a:spcAft>
        <a:spcPct val="0"/>
      </a:spcAft>
      <a:buFont typeface="Arial" charset="0"/>
      <a:buNone/>
      <a:defRPr sz="1800" b="0" i="0" u="none" kern="1200" baseline="0">
        <a:solidFill>
          <a:schemeClr val="tx1"/>
        </a:solidFill>
        <a:latin typeface="Arial" charset="0"/>
        <a:ea typeface="宋体" charset="-122"/>
      </a:defRPr>
    </a:lvl2pPr>
    <a:lvl3pPr marL="914400" lvl="2" indent="0" algn="l" defTabSz="914400" eaLnBrk="1" fontAlgn="base" latinLnBrk="0" hangingPunct="1">
      <a:spcBef>
        <a:spcPct val="0"/>
      </a:spcBef>
      <a:spcAft>
        <a:spcPct val="0"/>
      </a:spcAft>
      <a:buFont typeface="Arial" charset="0"/>
      <a:buNone/>
      <a:defRPr sz="1800" b="0" i="0" u="none" kern="1200" baseline="0">
        <a:solidFill>
          <a:schemeClr val="tx1"/>
        </a:solidFill>
        <a:latin typeface="Arial" charset="0"/>
        <a:ea typeface="宋体" charset="-122"/>
      </a:defRPr>
    </a:lvl3pPr>
    <a:lvl4pPr marL="1371600" lvl="3" indent="0" algn="l" defTabSz="914400" eaLnBrk="1" fontAlgn="base" latinLnBrk="0" hangingPunct="1">
      <a:spcBef>
        <a:spcPct val="0"/>
      </a:spcBef>
      <a:spcAft>
        <a:spcPct val="0"/>
      </a:spcAft>
      <a:buFont typeface="Arial" charset="0"/>
      <a:buNone/>
      <a:defRPr sz="1800" b="0" i="0" u="none" kern="1200" baseline="0">
        <a:solidFill>
          <a:schemeClr val="tx1"/>
        </a:solidFill>
        <a:latin typeface="Arial" charset="0"/>
        <a:ea typeface="宋体" charset="-122"/>
      </a:defRPr>
    </a:lvl4pPr>
    <a:lvl5pPr marL="1828800" lvl="4" indent="0" algn="l" defTabSz="914400" eaLnBrk="1" fontAlgn="base" latinLnBrk="0" hangingPunct="1">
      <a:spcBef>
        <a:spcPct val="0"/>
      </a:spcBef>
      <a:spcAft>
        <a:spcPct val="0"/>
      </a:spcAft>
      <a:buFont typeface="Arial" charset="0"/>
      <a:buNone/>
      <a:defRPr sz="1800" b="0" i="0" u="none" kern="1200" baseline="0">
        <a:solidFill>
          <a:schemeClr val="tx1"/>
        </a:solidFill>
        <a:latin typeface="Arial" charset="0"/>
        <a:ea typeface="宋体" charset="-122"/>
      </a:defRPr>
    </a:lvl5pPr>
    <a:lvl6pPr marL="2286000" lvl="5" indent="0" algn="l" defTabSz="914400" eaLnBrk="1" fontAlgn="base" latinLnBrk="0" hangingPunct="1">
      <a:spcBef>
        <a:spcPct val="0"/>
      </a:spcBef>
      <a:spcAft>
        <a:spcPct val="0"/>
      </a:spcAft>
      <a:buFont typeface="Arial" charset="0"/>
      <a:buNone/>
      <a:defRPr sz="1800" b="0" i="0" u="none" kern="1200" baseline="0">
        <a:solidFill>
          <a:schemeClr val="tx1"/>
        </a:solidFill>
        <a:latin typeface="Arial" charset="0"/>
        <a:ea typeface="宋体" charset="-122"/>
      </a:defRPr>
    </a:lvl6pPr>
    <a:lvl7pPr marL="2743200" lvl="6" indent="0" algn="l" defTabSz="914400" eaLnBrk="1" fontAlgn="base" latinLnBrk="0" hangingPunct="1">
      <a:spcBef>
        <a:spcPct val="0"/>
      </a:spcBef>
      <a:spcAft>
        <a:spcPct val="0"/>
      </a:spcAft>
      <a:buFont typeface="Arial" charset="0"/>
      <a:buNone/>
      <a:defRPr sz="1800" b="0" i="0" u="none" kern="1200" baseline="0">
        <a:solidFill>
          <a:schemeClr val="tx1"/>
        </a:solidFill>
        <a:latin typeface="Arial" charset="0"/>
        <a:ea typeface="宋体" charset="-122"/>
      </a:defRPr>
    </a:lvl7pPr>
    <a:lvl8pPr marL="3200400" lvl="7" indent="0" algn="l" defTabSz="914400" eaLnBrk="1" fontAlgn="base" latinLnBrk="0" hangingPunct="1">
      <a:spcBef>
        <a:spcPct val="0"/>
      </a:spcBef>
      <a:spcAft>
        <a:spcPct val="0"/>
      </a:spcAft>
      <a:buFont typeface="Arial" charset="0"/>
      <a:buNone/>
      <a:defRPr sz="1800" b="0" i="0" u="none" kern="1200" baseline="0">
        <a:solidFill>
          <a:schemeClr val="tx1"/>
        </a:solidFill>
        <a:latin typeface="Arial" charset="0"/>
        <a:ea typeface="宋体" charset="-122"/>
      </a:defRPr>
    </a:lvl8pPr>
    <a:lvl9pPr marL="3657600" lvl="8" indent="0" algn="l" defTabSz="914400" eaLnBrk="1" fontAlgn="base" latinLnBrk="0" hangingPunct="1">
      <a:spcBef>
        <a:spcPct val="0"/>
      </a:spcBef>
      <a:spcAft>
        <a:spcPct val="0"/>
      </a:spcAft>
      <a:buFont typeface="Arial" charset="0"/>
      <a:buNone/>
      <a:defRPr sz="1800" b="0" i="0" u="none" kern="1200" baseline="0">
        <a:solidFill>
          <a:schemeClr val="tx1"/>
        </a:solidFill>
        <a:latin typeface="Arial" charset="0"/>
        <a:ea typeface="宋体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8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69" d="100"/>
          <a:sy n="69" d="100"/>
        </p:scale>
        <p:origin x="-138" y="-102"/>
      </p:cViewPr>
      <p:guideLst>
        <p:guide orient="horz" pos="2161"/>
        <p:guide pos="2891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146" name="页眉占位符 6145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endParaRPr lang="zh-CN" altLang="en-US" sz="1200" dirty="0"/>
          </a:p>
        </p:txBody>
      </p:sp>
      <p:sp>
        <p:nvSpPr>
          <p:cNvPr id="6147" name="日期占位符 6146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 algn="r"/>
            <a:fld id="{BB962C8B-B14F-4D97-AF65-F5344CB8AC3E}" type="datetimeFigureOut">
              <a:rPr lang="zh-CN" altLang="en-US" sz="1200" dirty="0"/>
            </a:fld>
            <a:endParaRPr lang="zh-CN" altLang="en-US" sz="1200" dirty="0"/>
          </a:p>
        </p:txBody>
      </p:sp>
      <p:sp>
        <p:nvSpPr>
          <p:cNvPr id="6148" name="幻灯片图像占位符 6147"/>
          <p:cNvSpPr>
            <a:spLocks noGrp="1" noRo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endParaRPr lang="zh-CN" altLang="en-US"/>
          </a:p>
        </p:txBody>
      </p:sp>
      <p:sp>
        <p:nvSpPr>
          <p:cNvPr id="6149" name="文本占位符 6148"/>
          <p:cNvSpPr>
            <a:spLocks noGrp="1" noRot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150" name="页脚占位符 6149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/>
            <a:endParaRPr lang="en-US" altLang="x-none" sz="1200" dirty="0"/>
          </a:p>
        </p:txBody>
      </p:sp>
      <p:sp>
        <p:nvSpPr>
          <p:cNvPr id="6151" name="灯片编号占位符 6150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/>
            </a:fld>
            <a:endParaRPr lang="en-US" altLang="x-none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1pPr>
    <a:lvl2pPr marL="457200" lvl="1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2pPr>
    <a:lvl3pPr marL="914400" lvl="2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3pPr>
    <a:lvl4pPr marL="1371600" lvl="3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4pPr>
    <a:lvl5pPr marL="1828800" lvl="4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5pPr>
    <a:lvl6pPr marL="2286000" lvl="5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6pPr>
    <a:lvl7pPr marL="2743200" lvl="6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7pPr>
    <a:lvl8pPr marL="3200400" lvl="7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8pPr>
    <a:lvl9pPr marL="3657600" lvl="8" indent="0" algn="l" defTabSz="914400" eaLnBrk="1" fontAlgn="base" latinLnBrk="0" hangingPunct="1"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rgbClr val="F9F8F5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050" name="图片 2049" descr="C:\Users\yellownancy.yellownancy-PC\Desktop\未标题-3.png未标题-3"/>
          <p:cNvPicPr>
            <a:picLocks noChangeAspect="1"/>
          </p:cNvPicPr>
          <p:nvPr userDrawn="1"/>
        </p:nvPicPr>
        <p:blipFill>
          <a:blip r:embed="rId2"/>
          <a:srcRect l="412" r="432" b="543"/>
          <a:stretch>
            <a:fillRect/>
          </a:stretch>
        </p:blipFill>
        <p:spPr>
          <a:xfrm>
            <a:off x="-4762" y="3175"/>
            <a:ext cx="9182100" cy="685323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051" name="标题 2050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 lvl="0">
              <a:defRPr kern="1200"/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2" name="副标题 2051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lstStyle>
            <a:lvl1pPr marL="0" lvl="0" indent="0" algn="ctr">
              <a:buNone/>
              <a:defRPr kern="1200"/>
            </a:lvl1pPr>
            <a:lvl2pPr marL="457200" lvl="1" indent="-457200" algn="ctr">
              <a:buNone/>
              <a:defRPr kern="1200"/>
            </a:lvl2pPr>
            <a:lvl3pPr marL="914400" lvl="2" indent="-914400" algn="ctr">
              <a:buNone/>
              <a:defRPr kern="1200"/>
            </a:lvl3pPr>
            <a:lvl4pPr marL="1371600" lvl="3" indent="-1371600" algn="ctr">
              <a:buNone/>
              <a:defRPr kern="1200"/>
            </a:lvl4pPr>
            <a:lvl5pPr marL="1828800" lvl="4" indent="-1828800" algn="ctr">
              <a:buNone/>
              <a:defRPr kern="1200"/>
            </a:lvl5pPr>
          </a:lstStyle>
          <a:p>
            <a:pPr lvl="0"/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2053" name="日期占位符 205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2054" name="页脚占位符 2053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endParaRPr lang="zh-CN" altLang="en-US" dirty="0"/>
          </a:p>
        </p:txBody>
      </p:sp>
      <p:sp>
        <p:nvSpPr>
          <p:cNvPr id="2055" name="灯片编号占位符 2054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solidFill>
          <a:srgbClr val="F9F8F5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标题 4097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lstStyle>
            <a:lvl1pPr lvl="0">
              <a:defRPr kern="1200"/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099" name="副标题 4098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lstStyle>
            <a:lvl1pPr marL="0" lvl="0" indent="0" algn="ctr">
              <a:buNone/>
              <a:defRPr kern="1200"/>
            </a:lvl1pPr>
            <a:lvl2pPr marL="457200" lvl="1" indent="-457200" algn="ctr">
              <a:buNone/>
              <a:defRPr kern="1200"/>
            </a:lvl2pPr>
            <a:lvl3pPr marL="914400" lvl="2" indent="-914400" algn="ctr">
              <a:buNone/>
              <a:defRPr kern="1200"/>
            </a:lvl3pPr>
            <a:lvl4pPr marL="1371600" lvl="3" indent="-1371600" algn="ctr">
              <a:buNone/>
              <a:defRPr kern="1200"/>
            </a:lvl4pPr>
            <a:lvl5pPr marL="1828800" lvl="4" indent="-1828800" algn="ctr">
              <a:buNone/>
              <a:defRPr kern="1200"/>
            </a:lvl5pPr>
          </a:lstStyle>
          <a:p>
            <a:pPr lvl="0"/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100" name="日期占位符 4099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101" name="页脚占位符 410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endParaRPr lang="zh-CN" altLang="en-US" dirty="0"/>
          </a:p>
        </p:txBody>
      </p:sp>
      <p:sp>
        <p:nvSpPr>
          <p:cNvPr id="4102" name="灯片编号占位符 410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p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8788" y="1600200"/>
            <a:ext cx="4030948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65" y="1600200"/>
            <a:ext cx="4030948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8607" y="274638"/>
            <a:ext cx="2056606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8788" y="274638"/>
            <a:ext cx="6050595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9F8F5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图片 1025" descr="内页"/>
          <p:cNvPicPr>
            <a:picLocks noChangeAspect="1"/>
          </p:cNvPicPr>
          <p:nvPr userDrawn="1"/>
        </p:nvPicPr>
        <p:blipFill>
          <a:blip r:embed="rId12"/>
          <a:srcRect r="333" b="363"/>
          <a:stretch>
            <a:fillRect/>
          </a:stretch>
        </p:blipFill>
        <p:spPr>
          <a:xfrm>
            <a:off x="3175" y="-25400"/>
            <a:ext cx="9250363" cy="6910388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027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8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9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30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1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l" defTabSz="914400" eaLnBrk="0" fontAlgn="base" latinLnBrk="0" hangingPunct="0"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0" fontAlgn="base" latinLnBrk="0" hangingPunct="0"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9F8F5">
            <a:alpha val="100000"/>
          </a:srgb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75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6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3077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3078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l" defTabSz="914400" eaLnBrk="0" fontAlgn="base" latinLnBrk="0" hangingPunct="0">
        <a:spcBef>
          <a:spcPct val="0"/>
        </a:spcBef>
        <a:spcAft>
          <a:spcPct val="0"/>
        </a:spcAft>
        <a:buNone/>
        <a:defRPr sz="36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0" fontAlgn="base" latinLnBrk="0" hangingPunct="0"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spcBef>
          <a:spcPct val="20000"/>
        </a:spcBef>
        <a:spcAft>
          <a:spcPct val="0"/>
        </a:spcAft>
        <a:buChar char="•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spcBef>
          <a:spcPct val="20000"/>
        </a:spcBef>
        <a:spcAft>
          <a:spcPct val="0"/>
        </a:spcAft>
        <a:buChar char="–"/>
        <a:defRPr sz="1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1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1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1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1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spcBef>
          <a:spcPct val="20000"/>
        </a:spcBef>
        <a:spcAft>
          <a:spcPct val="0"/>
        </a:spcAft>
        <a:buChar char="»"/>
        <a:defRPr sz="1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标题 5121"/>
          <p:cNvSpPr>
            <a:spLocks noGrp="1"/>
          </p:cNvSpPr>
          <p:nvPr>
            <p:ph type="title"/>
          </p:nvPr>
        </p:nvSpPr>
        <p:spPr>
          <a:xfrm>
            <a:off x="458788" y="274638"/>
            <a:ext cx="8226425" cy="1144587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89544" tIns="44772" rIns="89544" bIns="44772"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5123" name="文本占位符 5122"/>
          <p:cNvSpPr>
            <a:spLocks noGrp="1"/>
          </p:cNvSpPr>
          <p:nvPr>
            <p:ph type="body" idx="1"/>
          </p:nvPr>
        </p:nvSpPr>
        <p:spPr>
          <a:xfrm>
            <a:off x="458788" y="1600200"/>
            <a:ext cx="8226425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89544" tIns="44772" rIns="89544" bIns="44772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124" name="日期占位符 5123"/>
          <p:cNvSpPr>
            <a:spLocks noGrp="1"/>
          </p:cNvSpPr>
          <p:nvPr>
            <p:ph type="dt" sz="half" idx="2"/>
          </p:nvPr>
        </p:nvSpPr>
        <p:spPr>
          <a:xfrm>
            <a:off x="458788" y="6246813"/>
            <a:ext cx="2130425" cy="474662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89544" tIns="44772" rIns="89544" bIns="44772"/>
          <a:lstStyle>
            <a:lvl1pPr>
              <a:defRPr sz="1300"/>
            </a:lvl1pPr>
          </a:lstStyle>
          <a:p>
            <a:pPr lvl="0"/>
            <a:fld id="{BB962C8B-B14F-4D97-AF65-F5344CB8AC3E}" type="datetime1">
              <a:rPr lang="zh-CN" altLang="en-US"/>
            </a:fld>
            <a:endParaRPr lang="zh-CN" altLang="en-US"/>
          </a:p>
        </p:txBody>
      </p:sp>
      <p:sp>
        <p:nvSpPr>
          <p:cNvPr id="5125" name="页脚占位符 5124"/>
          <p:cNvSpPr>
            <a:spLocks noGrp="1"/>
          </p:cNvSpPr>
          <p:nvPr>
            <p:ph type="ftr" sz="quarter" idx="3"/>
          </p:nvPr>
        </p:nvSpPr>
        <p:spPr>
          <a:xfrm>
            <a:off x="3122613" y="6246813"/>
            <a:ext cx="2898775" cy="474662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89544" tIns="44772" rIns="89544" bIns="44772"/>
          <a:lstStyle>
            <a:lvl1pPr algn="ctr">
              <a:defRPr sz="1300"/>
            </a:lvl1pPr>
          </a:lstStyle>
          <a:p>
            <a:pPr lvl="0"/>
            <a:endParaRPr lang="zh-CN"/>
          </a:p>
        </p:txBody>
      </p:sp>
      <p:sp>
        <p:nvSpPr>
          <p:cNvPr id="5126" name="灯片编号占位符 5125"/>
          <p:cNvSpPr>
            <a:spLocks noGrp="1"/>
          </p:cNvSpPr>
          <p:nvPr>
            <p:ph type="sldNum" sz="quarter" idx="4"/>
          </p:nvPr>
        </p:nvSpPr>
        <p:spPr>
          <a:xfrm>
            <a:off x="6554788" y="6246813"/>
            <a:ext cx="2130425" cy="474662"/>
          </a:xfrm>
          <a:prstGeom prst="rect">
            <a:avLst/>
          </a:prstGeom>
          <a:noFill/>
          <a:ln w="9525">
            <a:noFill/>
            <a:miter/>
          </a:ln>
        </p:spPr>
        <p:txBody>
          <a:bodyPr lIns="89544" tIns="44772" rIns="89544" bIns="44772"/>
          <a:lstStyle>
            <a:lvl1pPr algn="r">
              <a:defRPr sz="1300"/>
            </a:lvl1pPr>
          </a:lstStyle>
          <a:p>
            <a:pPr lvl="0"/>
            <a:fld id="{9A0DB2DC-4C9A-4742-B13C-FB6460FD3503}" type="slidenum">
              <a:rPr lang="zh-CN"/>
            </a:fld>
            <a:endParaRPr 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marL="0" lvl="0" indent="0" algn="ctr" defTabSz="895350" eaLnBrk="1" fontAlgn="base" latinLnBrk="0" hangingPunct="1">
        <a:spcBef>
          <a:spcPct val="0"/>
        </a:spcBef>
        <a:spcAft>
          <a:spcPct val="0"/>
        </a:spcAft>
        <a:buNone/>
        <a:defRPr sz="43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36550" lvl="0" indent="-336550" algn="l" defTabSz="895350" eaLnBrk="1" fontAlgn="base" latinLnBrk="0" hangingPunct="1">
        <a:spcBef>
          <a:spcPct val="20000"/>
        </a:spcBef>
        <a:spcAft>
          <a:spcPct val="0"/>
        </a:spcAft>
        <a:buChar char="•"/>
        <a:defRPr sz="31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27075" lvl="1" indent="-279400" algn="l" defTabSz="895350" eaLnBrk="1" fontAlgn="base" latinLnBrk="0" hangingPunct="1">
        <a:spcBef>
          <a:spcPct val="20000"/>
        </a:spcBef>
        <a:spcAft>
          <a:spcPct val="0"/>
        </a:spcAft>
        <a:buChar char="–"/>
        <a:defRPr sz="27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19505" lvl="2" indent="-224155" algn="l" defTabSz="895350" eaLnBrk="1" fontAlgn="base" latinLnBrk="0" hangingPunct="1">
        <a:spcBef>
          <a:spcPct val="20000"/>
        </a:spcBef>
        <a:spcAft>
          <a:spcPct val="0"/>
        </a:spcAft>
        <a:buChar char="•"/>
        <a:defRPr sz="23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567180" lvl="3" indent="-224155" algn="l" defTabSz="895350" eaLnBrk="1" fontAlgn="base" latinLnBrk="0" hangingPunct="1">
        <a:spcBef>
          <a:spcPct val="20000"/>
        </a:spcBef>
        <a:spcAft>
          <a:spcPct val="0"/>
        </a:spcAft>
        <a:buChar char="–"/>
        <a:defRPr sz="19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14855" lvl="4" indent="-224155" algn="l" defTabSz="895350" eaLnBrk="1" fontAlgn="base" latinLnBrk="0" hangingPunct="1">
        <a:spcBef>
          <a:spcPct val="20000"/>
        </a:spcBef>
        <a:spcAft>
          <a:spcPct val="0"/>
        </a:spcAft>
        <a:buChar char="»"/>
        <a:defRPr sz="19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895350" eaLnBrk="1" fontAlgn="base" latinLnBrk="0" hangingPunct="1">
        <a:spcBef>
          <a:spcPct val="20000"/>
        </a:spcBef>
        <a:spcAft>
          <a:spcPct val="0"/>
        </a:spcAft>
        <a:buChar char="»"/>
        <a:defRPr sz="19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895350" eaLnBrk="1" fontAlgn="base" latinLnBrk="0" hangingPunct="1">
        <a:spcBef>
          <a:spcPct val="20000"/>
        </a:spcBef>
        <a:spcAft>
          <a:spcPct val="0"/>
        </a:spcAft>
        <a:buChar char="»"/>
        <a:defRPr sz="19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895350" eaLnBrk="1" fontAlgn="base" latinLnBrk="0" hangingPunct="1">
        <a:spcBef>
          <a:spcPct val="20000"/>
        </a:spcBef>
        <a:spcAft>
          <a:spcPct val="0"/>
        </a:spcAft>
        <a:buChar char="»"/>
        <a:defRPr sz="19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895350" eaLnBrk="1" fontAlgn="base" latinLnBrk="0" hangingPunct="1">
        <a:spcBef>
          <a:spcPct val="20000"/>
        </a:spcBef>
        <a:spcAft>
          <a:spcPct val="0"/>
        </a:spcAft>
        <a:buChar char="»"/>
        <a:defRPr sz="19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5435600" y="1614170"/>
            <a:ext cx="7772400" cy="1470025"/>
          </a:xfrm>
        </p:spPr>
        <p:txBody>
          <a:bodyPr/>
          <a:p>
            <a:r>
              <a:rPr lang="zh-CN" altLang="en-US"/>
              <a:t>二（</a:t>
            </a:r>
            <a:r>
              <a:rPr lang="en-US" altLang="zh-CN"/>
              <a:t>2</a:t>
            </a:r>
            <a:r>
              <a:rPr lang="zh-CN" altLang="en-US"/>
              <a:t>）班</a:t>
            </a:r>
            <a:endParaRPr lang="zh-CN" altLang="en-US"/>
          </a:p>
        </p:txBody>
      </p:sp>
      <p:sp>
        <p:nvSpPr>
          <p:cNvPr id="4" name="副标题 3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7171" name="文本框 7170"/>
          <p:cNvSpPr txBox="1"/>
          <p:nvPr/>
        </p:nvSpPr>
        <p:spPr>
          <a:xfrm>
            <a:off x="1907540" y="116205"/>
            <a:ext cx="6051550" cy="8229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p>
            <a:pPr lvl="0" algn="l" eaLnBrk="1" latinLnBrk="0" hangingPunct="1"/>
            <a:r>
              <a:rPr lang="zh-CN" altLang="en-US" sz="4800" b="1" dirty="0">
                <a:solidFill>
                  <a:srgbClr val="FF0000"/>
                </a:solidFill>
                <a:latin typeface="黑体" charset="0"/>
                <a:ea typeface="黑体" charset="0"/>
              </a:rPr>
              <a:t>快乐玩耍，努力学习</a:t>
            </a:r>
            <a:endParaRPr lang="zh-CN" altLang="en-US" sz="4800" b="1" dirty="0">
              <a:solidFill>
                <a:srgbClr val="FF0000"/>
              </a:solidFill>
              <a:latin typeface="黑体" charset="0"/>
              <a:ea typeface="黑体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572000" y="3716655"/>
            <a:ext cx="4317365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chemeClr val="tx2"/>
                </a:solidFill>
              </a:rPr>
              <a:t>杨老师：</a:t>
            </a:r>
            <a:r>
              <a:rPr lang="en-US" altLang="zh-CN" sz="3200" b="1">
                <a:solidFill>
                  <a:schemeClr val="tx2"/>
                </a:solidFill>
              </a:rPr>
              <a:t>13542713641</a:t>
            </a:r>
            <a:endParaRPr lang="en-US" altLang="zh-CN" sz="3200" b="1">
              <a:solidFill>
                <a:schemeClr val="tx2"/>
              </a:solidFill>
            </a:endParaRPr>
          </a:p>
          <a:p>
            <a:endParaRPr lang="en-US" altLang="zh-CN" sz="3200" b="1">
              <a:solidFill>
                <a:schemeClr val="tx2"/>
              </a:solidFill>
            </a:endParaRPr>
          </a:p>
          <a:p>
            <a:r>
              <a:rPr lang="zh-CN" altLang="en-US" sz="3200" b="1">
                <a:solidFill>
                  <a:schemeClr val="tx2"/>
                </a:solidFill>
              </a:rPr>
              <a:t>廖老师：</a:t>
            </a:r>
            <a:r>
              <a:rPr lang="en-US" altLang="zh-CN" sz="3200" b="1">
                <a:solidFill>
                  <a:schemeClr val="tx2"/>
                </a:solidFill>
              </a:rPr>
              <a:t>13539248465</a:t>
            </a:r>
            <a:endParaRPr lang="en-US" altLang="zh-CN" sz="3200" b="1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文本框 8193"/>
          <p:cNvSpPr txBox="1"/>
          <p:nvPr/>
        </p:nvSpPr>
        <p:spPr>
          <a:xfrm>
            <a:off x="1475740" y="578485"/>
            <a:ext cx="1493838" cy="764540"/>
          </a:xfrm>
          <a:prstGeom prst="rect">
            <a:avLst/>
          </a:prstGeom>
          <a:noFill/>
          <a:ln w="9525" cap="rnd" cmpd="sng">
            <a:solidFill>
              <a:srgbClr val="333333"/>
            </a:solidFill>
            <a:prstDash val="sysDot"/>
            <a:miter/>
            <a:headEnd type="none" w="med" len="med"/>
            <a:tailEnd type="none" w="med" len="med"/>
          </a:ln>
        </p:spPr>
        <p:txBody>
          <a:bodyPr wrap="square" lIns="90170" tIns="46990" rIns="90170" bIns="46990">
            <a:spAutoFit/>
          </a:bodyPr>
          <a:p>
            <a:pPr lvl="0" algn="ctr" eaLnBrk="1" latinLnBrk="0" hangingPunct="1"/>
            <a:r>
              <a:rPr lang="zh-CN" altLang="en-US" sz="4400" b="1" dirty="0">
                <a:solidFill>
                  <a:srgbClr val="FFC000"/>
                </a:solidFill>
                <a:latin typeface="宋体" charset="0"/>
                <a:ea typeface="宋体" charset="0"/>
              </a:rPr>
              <a:t>目录</a:t>
            </a:r>
            <a:endParaRPr lang="zh-CN" altLang="en-US" sz="4400" b="1" dirty="0">
              <a:solidFill>
                <a:srgbClr val="FFC000"/>
              </a:solidFill>
              <a:latin typeface="宋体" charset="0"/>
              <a:ea typeface="宋体" charset="0"/>
            </a:endParaRPr>
          </a:p>
        </p:txBody>
      </p:sp>
      <p:grpSp>
        <p:nvGrpSpPr>
          <p:cNvPr id="8195" name="组合 8194"/>
          <p:cNvGrpSpPr/>
          <p:nvPr/>
        </p:nvGrpSpPr>
        <p:grpSpPr>
          <a:xfrm>
            <a:off x="1908175" y="1343025"/>
            <a:ext cx="5321300" cy="1311275"/>
            <a:chOff x="0" y="0"/>
            <a:chExt cx="8379" cy="2064"/>
          </a:xfrm>
          <a:solidFill>
            <a:srgbClr val="00B050"/>
          </a:solidFill>
        </p:grpSpPr>
        <p:sp>
          <p:nvSpPr>
            <p:cNvPr id="8196" name="文本框 8195"/>
            <p:cNvSpPr txBox="1"/>
            <p:nvPr/>
          </p:nvSpPr>
          <p:spPr>
            <a:xfrm>
              <a:off x="0" y="0"/>
              <a:ext cx="1475" cy="2064"/>
            </a:xfrm>
            <a:prstGeom prst="rect">
              <a:avLst/>
            </a:prstGeom>
            <a:noFill/>
            <a:ln w="9525">
              <a:noFill/>
              <a:miter/>
            </a:ln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vert="horz" wrap="square" anchor="t">
              <a:spAutoFit/>
            </a:bodyPr>
            <a:p>
              <a:pPr lvl="0" algn="l" eaLnBrk="1" latinLnBrk="0" hangingPunct="1"/>
              <a:r>
                <a:rPr lang="zh-CN" altLang="en-US" sz="8000" b="1" dirty="0">
                  <a:solidFill>
                    <a:srgbClr val="B3DB98"/>
                  </a:solidFill>
                  <a:latin typeface="微软雅黑" charset="-122"/>
                  <a:ea typeface="微软雅黑" charset="-122"/>
                </a:rPr>
                <a:t>1</a:t>
              </a:r>
              <a:endParaRPr lang="zh-CN" altLang="en-US" sz="8000" b="1" dirty="0">
                <a:solidFill>
                  <a:srgbClr val="B3DB98"/>
                </a:solidFill>
                <a:latin typeface="微软雅黑" charset="-122"/>
                <a:ea typeface="微软雅黑" charset="-122"/>
              </a:endParaRPr>
            </a:p>
          </p:txBody>
        </p:sp>
        <p:sp>
          <p:nvSpPr>
            <p:cNvPr id="8197" name="矩形 8196"/>
            <p:cNvSpPr/>
            <p:nvPr/>
          </p:nvSpPr>
          <p:spPr>
            <a:xfrm>
              <a:off x="781" y="398"/>
              <a:ext cx="7598" cy="1224"/>
            </a:xfrm>
            <a:prstGeom prst="rect">
              <a:avLst/>
            </a:prstGeom>
            <a:grpFill/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8198" name="组合 8197"/>
          <p:cNvGrpSpPr/>
          <p:nvPr/>
        </p:nvGrpSpPr>
        <p:grpSpPr>
          <a:xfrm>
            <a:off x="1920875" y="2303780"/>
            <a:ext cx="5314950" cy="1311275"/>
            <a:chOff x="0" y="0"/>
            <a:chExt cx="8372" cy="2064"/>
          </a:xfrm>
        </p:grpSpPr>
        <p:sp>
          <p:nvSpPr>
            <p:cNvPr id="8199" name="文本框 8198"/>
            <p:cNvSpPr txBox="1"/>
            <p:nvPr/>
          </p:nvSpPr>
          <p:spPr>
            <a:xfrm>
              <a:off x="0" y="0"/>
              <a:ext cx="1303" cy="206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vert="horz" wrap="square" anchor="t">
              <a:spAutoFit/>
            </a:bodyPr>
            <a:p>
              <a:pPr lvl="0" algn="l" eaLnBrk="1" latinLnBrk="0" hangingPunct="1"/>
              <a:r>
                <a:rPr lang="zh-CN" altLang="en-US" sz="8000" b="1" dirty="0">
                  <a:solidFill>
                    <a:srgbClr val="FFC000"/>
                  </a:solidFill>
                  <a:latin typeface="微软雅黑" charset="-122"/>
                  <a:ea typeface="微软雅黑" charset="-122"/>
                </a:rPr>
                <a:t>2</a:t>
              </a:r>
              <a:endParaRPr lang="zh-CN" altLang="en-US" sz="8000" b="1" dirty="0">
                <a:solidFill>
                  <a:srgbClr val="FFC000"/>
                </a:solidFill>
                <a:latin typeface="微软雅黑" charset="-122"/>
                <a:ea typeface="微软雅黑" charset="-122"/>
              </a:endParaRPr>
            </a:p>
          </p:txBody>
        </p:sp>
        <p:sp>
          <p:nvSpPr>
            <p:cNvPr id="8200" name="矩形 8199"/>
            <p:cNvSpPr/>
            <p:nvPr/>
          </p:nvSpPr>
          <p:spPr>
            <a:xfrm>
              <a:off x="774" y="410"/>
              <a:ext cx="7598" cy="1224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/>
            </a:ln>
          </p:spPr>
          <p:txBody>
            <a:bodyPr/>
            <a:p>
              <a:endParaRPr lang="zh-CN" altLang="en-US">
                <a:solidFill>
                  <a:srgbClr val="FFC000"/>
                </a:solidFill>
              </a:endParaRPr>
            </a:p>
          </p:txBody>
        </p:sp>
        <p:sp>
          <p:nvSpPr>
            <p:cNvPr id="8201" name="直角三角形 8200"/>
            <p:cNvSpPr/>
            <p:nvPr/>
          </p:nvSpPr>
          <p:spPr>
            <a:xfrm flipH="1">
              <a:off x="477" y="1089"/>
              <a:ext cx="341" cy="341"/>
            </a:xfrm>
            <a:prstGeom prst="rtTriangle">
              <a:avLst/>
            </a:prstGeom>
            <a:solidFill>
              <a:srgbClr val="FFCCCC">
                <a:alpha val="100000"/>
              </a:srgbClr>
            </a:solidFill>
            <a:ln w="9525">
              <a:noFill/>
              <a:miter/>
            </a:ln>
          </p:spPr>
          <p:txBody>
            <a:bodyPr/>
            <a:p>
              <a:endParaRPr lang="zh-CN" altLang="en-US">
                <a:solidFill>
                  <a:srgbClr val="FFC000"/>
                </a:solidFill>
              </a:endParaRPr>
            </a:p>
          </p:txBody>
        </p:sp>
      </p:grpSp>
      <p:grpSp>
        <p:nvGrpSpPr>
          <p:cNvPr id="8202" name="组合 8201"/>
          <p:cNvGrpSpPr/>
          <p:nvPr/>
        </p:nvGrpSpPr>
        <p:grpSpPr>
          <a:xfrm>
            <a:off x="1893888" y="3270250"/>
            <a:ext cx="5335587" cy="1309688"/>
            <a:chOff x="0" y="0"/>
            <a:chExt cx="8403" cy="2064"/>
          </a:xfrm>
        </p:grpSpPr>
        <p:sp>
          <p:nvSpPr>
            <p:cNvPr id="8203" name="文本框 8202"/>
            <p:cNvSpPr txBox="1"/>
            <p:nvPr/>
          </p:nvSpPr>
          <p:spPr>
            <a:xfrm>
              <a:off x="0" y="0"/>
              <a:ext cx="1222" cy="206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vert="horz" wrap="square" anchor="t">
              <a:spAutoFit/>
            </a:bodyPr>
            <a:p>
              <a:pPr lvl="0" algn="l" eaLnBrk="1" latinLnBrk="0" hangingPunct="1"/>
              <a:r>
                <a:rPr lang="zh-CN" altLang="en-US" sz="8000" dirty="0">
                  <a:solidFill>
                    <a:srgbClr val="009999"/>
                  </a:solidFill>
                  <a:latin typeface="微软雅黑" charset="-122"/>
                  <a:ea typeface="微软雅黑" charset="-122"/>
                </a:rPr>
                <a:t>3</a:t>
              </a:r>
              <a:endParaRPr lang="zh-CN" altLang="en-US" sz="8000" dirty="0">
                <a:solidFill>
                  <a:srgbClr val="009999"/>
                </a:solidFill>
                <a:latin typeface="微软雅黑" charset="-122"/>
                <a:ea typeface="微软雅黑" charset="-122"/>
              </a:endParaRPr>
            </a:p>
          </p:txBody>
        </p:sp>
        <p:sp>
          <p:nvSpPr>
            <p:cNvPr id="8204" name="矩形 8203"/>
            <p:cNvSpPr/>
            <p:nvPr/>
          </p:nvSpPr>
          <p:spPr>
            <a:xfrm>
              <a:off x="805" y="396"/>
              <a:ext cx="7598" cy="1247"/>
            </a:xfrm>
            <a:prstGeom prst="rect">
              <a:avLst/>
            </a:prstGeom>
            <a:solidFill>
              <a:srgbClr val="009999">
                <a:alpha val="100000"/>
              </a:srgbClr>
            </a:soli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05" name="流程图: 过程 8204"/>
            <p:cNvSpPr/>
            <p:nvPr/>
          </p:nvSpPr>
          <p:spPr>
            <a:xfrm>
              <a:off x="670" y="916"/>
              <a:ext cx="417" cy="120"/>
            </a:xfrm>
            <a:prstGeom prst="flowChartProcess">
              <a:avLst/>
            </a:prstGeom>
            <a:solidFill>
              <a:srgbClr val="009999">
                <a:alpha val="100000"/>
              </a:srgbClr>
            </a:soli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06" name="流程图: 过程 8205"/>
            <p:cNvSpPr/>
            <p:nvPr/>
          </p:nvSpPr>
          <p:spPr>
            <a:xfrm>
              <a:off x="597" y="1523"/>
              <a:ext cx="417" cy="120"/>
            </a:xfrm>
            <a:prstGeom prst="flowChartProcess">
              <a:avLst/>
            </a:prstGeom>
            <a:solidFill>
              <a:srgbClr val="009999">
                <a:alpha val="100000"/>
              </a:srgbClr>
            </a:soli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8207" name="流程图: 过程 8206"/>
            <p:cNvSpPr/>
            <p:nvPr/>
          </p:nvSpPr>
          <p:spPr>
            <a:xfrm>
              <a:off x="672" y="404"/>
              <a:ext cx="417" cy="120"/>
            </a:xfrm>
            <a:prstGeom prst="flowChartProcess">
              <a:avLst/>
            </a:prstGeom>
            <a:solidFill>
              <a:srgbClr val="009999">
                <a:alpha val="100000"/>
              </a:srgbClr>
            </a:soli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8208" name="组合 8207"/>
          <p:cNvGrpSpPr/>
          <p:nvPr/>
        </p:nvGrpSpPr>
        <p:grpSpPr>
          <a:xfrm>
            <a:off x="1931988" y="4232275"/>
            <a:ext cx="5303837" cy="1309688"/>
            <a:chOff x="0" y="0"/>
            <a:chExt cx="8353" cy="2064"/>
          </a:xfrm>
        </p:grpSpPr>
        <p:sp>
          <p:nvSpPr>
            <p:cNvPr id="8209" name="文本框 8208"/>
            <p:cNvSpPr txBox="1"/>
            <p:nvPr/>
          </p:nvSpPr>
          <p:spPr>
            <a:xfrm>
              <a:off x="0" y="0"/>
              <a:ext cx="1225" cy="2064"/>
            </a:xfrm>
            <a:prstGeom prst="rect">
              <a:avLst/>
            </a:prstGeom>
            <a:noFill/>
            <a:ln w="9525">
              <a:noFill/>
              <a:miter/>
            </a:ln>
          </p:spPr>
          <p:txBody>
            <a:bodyPr vert="horz" wrap="none" anchor="t">
              <a:spAutoFit/>
            </a:bodyPr>
            <a:p>
              <a:pPr lvl="0" algn="l" eaLnBrk="1" latinLnBrk="0" hangingPunct="1"/>
              <a:r>
                <a:rPr lang="zh-CN" altLang="en-US" sz="8000" dirty="0">
                  <a:solidFill>
                    <a:srgbClr val="CC669D"/>
                  </a:solidFill>
                  <a:latin typeface="微软雅黑" charset="-122"/>
                  <a:ea typeface="微软雅黑" charset="-122"/>
                </a:rPr>
                <a:t>4</a:t>
              </a:r>
              <a:endParaRPr lang="zh-CN" altLang="en-US" sz="8000" dirty="0">
                <a:solidFill>
                  <a:srgbClr val="CC669D"/>
                </a:solidFill>
                <a:latin typeface="微软雅黑" charset="-122"/>
                <a:ea typeface="微软雅黑" charset="-122"/>
              </a:endParaRPr>
            </a:p>
          </p:txBody>
        </p:sp>
        <p:sp>
          <p:nvSpPr>
            <p:cNvPr id="8210" name="矩形 8209"/>
            <p:cNvSpPr/>
            <p:nvPr/>
          </p:nvSpPr>
          <p:spPr>
            <a:xfrm>
              <a:off x="755" y="422"/>
              <a:ext cx="7598" cy="1213"/>
            </a:xfrm>
            <a:prstGeom prst="rect">
              <a:avLst/>
            </a:prstGeom>
            <a:solidFill>
              <a:srgbClr val="CC669D">
                <a:alpha val="100000"/>
              </a:srgbClr>
            </a:solidFill>
            <a:ln w="9525">
              <a:noFill/>
              <a:miter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8211" name="文本框 8210"/>
          <p:cNvSpPr txBox="1"/>
          <p:nvPr/>
        </p:nvSpPr>
        <p:spPr>
          <a:xfrm>
            <a:off x="2590800" y="1663383"/>
            <a:ext cx="4298950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ctr" eaLnBrk="1" latinLnBrk="0" hangingPunct="1"/>
            <a:r>
              <a:rPr lang="zh-CN" altLang="en-US" sz="4000" b="1" dirty="0">
                <a:solidFill>
                  <a:schemeClr val="bg1"/>
                </a:solidFill>
                <a:latin typeface="黑体" charset="0"/>
                <a:ea typeface="黑体" charset="0"/>
              </a:rPr>
              <a:t>学习榜样</a:t>
            </a:r>
            <a:endParaRPr lang="zh-CN" altLang="en-US" sz="4000" b="1" dirty="0">
              <a:solidFill>
                <a:schemeClr val="bg1"/>
              </a:solidFill>
              <a:latin typeface="黑体" charset="0"/>
              <a:ea typeface="黑体" charset="0"/>
            </a:endParaRPr>
          </a:p>
        </p:txBody>
      </p:sp>
      <p:sp>
        <p:nvSpPr>
          <p:cNvPr id="8212" name="文本框 8211"/>
          <p:cNvSpPr txBox="1"/>
          <p:nvPr/>
        </p:nvSpPr>
        <p:spPr>
          <a:xfrm>
            <a:off x="2607310" y="2568893"/>
            <a:ext cx="4297363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anchor="t">
            <a:spAutoFit/>
          </a:bodyPr>
          <a:p>
            <a:pPr lvl="0" algn="ctr" eaLnBrk="1" latinLnBrk="0" hangingPunct="1"/>
            <a:r>
              <a:rPr lang="zh-CN" altLang="en-US" sz="4000" b="1" dirty="0">
                <a:solidFill>
                  <a:schemeClr val="bg1"/>
                </a:solidFill>
                <a:latin typeface="黑体" charset="0"/>
                <a:ea typeface="黑体" charset="0"/>
              </a:rPr>
              <a:t>遵守纪律</a:t>
            </a:r>
            <a:endParaRPr lang="zh-CN" altLang="en-US" sz="4000" b="1" dirty="0">
              <a:solidFill>
                <a:schemeClr val="bg1"/>
              </a:solidFill>
              <a:latin typeface="黑体" charset="0"/>
              <a:ea typeface="黑体" charset="0"/>
            </a:endParaRPr>
          </a:p>
        </p:txBody>
      </p:sp>
      <p:sp>
        <p:nvSpPr>
          <p:cNvPr id="8213" name="文本框 8212"/>
          <p:cNvSpPr txBox="1"/>
          <p:nvPr/>
        </p:nvSpPr>
        <p:spPr>
          <a:xfrm>
            <a:off x="2607310" y="3614738"/>
            <a:ext cx="4297363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anchor="t">
            <a:spAutoFit/>
          </a:bodyPr>
          <a:p>
            <a:pPr lvl="0" algn="ctr" eaLnBrk="1" latinLnBrk="0" hangingPunct="1"/>
            <a:r>
              <a:rPr lang="zh-CN" altLang="en-US" sz="4000" b="1" dirty="0">
                <a:solidFill>
                  <a:schemeClr val="bg1"/>
                </a:solidFill>
                <a:latin typeface="黑体" charset="0"/>
                <a:ea typeface="黑体" charset="0"/>
              </a:rPr>
              <a:t>注意事项</a:t>
            </a:r>
            <a:endParaRPr lang="zh-CN" altLang="en-US" sz="4000" b="1" dirty="0">
              <a:solidFill>
                <a:schemeClr val="bg1"/>
              </a:solidFill>
              <a:latin typeface="黑体" charset="0"/>
              <a:ea typeface="黑体" charset="0"/>
            </a:endParaRPr>
          </a:p>
        </p:txBody>
      </p:sp>
      <p:sp>
        <p:nvSpPr>
          <p:cNvPr id="8214" name="文本框 8213"/>
          <p:cNvSpPr txBox="1"/>
          <p:nvPr/>
        </p:nvSpPr>
        <p:spPr>
          <a:xfrm>
            <a:off x="2606993" y="4579938"/>
            <a:ext cx="4297362" cy="70104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anchor="t">
            <a:spAutoFit/>
          </a:bodyPr>
          <a:p>
            <a:pPr lvl="0" algn="ctr" eaLnBrk="1" latinLnBrk="0" hangingPunct="1"/>
            <a:r>
              <a:rPr lang="zh-CN" altLang="en-US" sz="4000" b="1" dirty="0">
                <a:solidFill>
                  <a:schemeClr val="bg1"/>
                </a:solidFill>
                <a:latin typeface="黑体" charset="0"/>
                <a:ea typeface="黑体" charset="0"/>
              </a:rPr>
              <a:t>学期目标</a:t>
            </a:r>
            <a:endParaRPr lang="zh-CN" altLang="en-US" sz="4000" b="1" dirty="0">
              <a:solidFill>
                <a:schemeClr val="bg1"/>
              </a:solidFill>
              <a:latin typeface="黑体" charset="0"/>
              <a:ea typeface="黑体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标题 9217"/>
          <p:cNvSpPr>
            <a:spLocks noGrp="1"/>
          </p:cNvSpPr>
          <p:nvPr>
            <p:ph type="title"/>
          </p:nvPr>
        </p:nvSpPr>
        <p:spPr/>
        <p:txBody>
          <a:bodyPr anchor="ctr"/>
          <a:p>
            <a:pPr lvl="0" algn="ctr" eaLnBrk="1" latinLnBrk="0" hangingPunct="1"/>
            <a:r>
              <a:rPr lang="zh-CN" altLang="en-US" sz="5400" b="1" dirty="0">
                <a:solidFill>
                  <a:srgbClr val="FF0000"/>
                </a:solidFill>
                <a:latin typeface="黑体" charset="0"/>
                <a:ea typeface="黑体" charset="0"/>
                <a:sym typeface="+mn-ea"/>
              </a:rPr>
              <a:t>学习榜样</a:t>
            </a:r>
            <a:endParaRPr lang="zh-CN" altLang="en-US" sz="5400" b="1" dirty="0">
              <a:solidFill>
                <a:srgbClr val="FF0000"/>
              </a:solidFill>
              <a:latin typeface="黑体" charset="0"/>
              <a:ea typeface="黑体" charset="0"/>
              <a:sym typeface="+mn-ea"/>
            </a:endParaRPr>
          </a:p>
        </p:txBody>
      </p:sp>
      <p:sp>
        <p:nvSpPr>
          <p:cNvPr id="9219" name="文本占位符 9218"/>
          <p:cNvSpPr>
            <a:spLocks noGrp="1"/>
          </p:cNvSpPr>
          <p:nvPr>
            <p:ph type="body" idx="1"/>
          </p:nvPr>
        </p:nvSpPr>
        <p:spPr>
          <a:xfrm>
            <a:off x="457200" y="1226820"/>
            <a:ext cx="8229600" cy="525780"/>
          </a:xfrm>
        </p:spPr>
        <p:txBody>
          <a:bodyPr/>
          <a:p>
            <a:pPr>
              <a:lnSpc>
                <a:spcPct val="80000"/>
              </a:lnSpc>
            </a:pPr>
            <a:r>
              <a:rPr lang="zh-CN" altLang="en-US" sz="4000" b="1">
                <a:solidFill>
                  <a:srgbClr val="FF0000"/>
                </a:solidFill>
                <a:latin typeface="黑体" charset="0"/>
                <a:ea typeface="黑体" charset="0"/>
              </a:rPr>
              <a:t>双科综合</a:t>
            </a:r>
            <a:endParaRPr lang="zh-CN" altLang="en-US" sz="4000" b="1">
              <a:solidFill>
                <a:srgbClr val="FF0000"/>
              </a:solidFill>
              <a:latin typeface="黑体" charset="0"/>
              <a:ea typeface="黑体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92760" y="1752600"/>
            <a:ext cx="8194040" cy="3931920"/>
          </a:xfrm>
          <a:prstGeom prst="rect">
            <a:avLst/>
          </a:prstGeom>
          <a:solidFill>
            <a:schemeClr val="bg1">
              <a:alpha val="58000"/>
            </a:schemeClr>
          </a:solidFill>
        </p:spPr>
        <p:txBody>
          <a:bodyPr wrap="square" rtlCol="0">
            <a:spAutoFit/>
          </a:bodyPr>
          <a:p>
            <a:r>
              <a:rPr lang="zh-CN" altLang="en-US" sz="3600" b="1"/>
              <a:t>一等奖：钟愿  丘锴彬  肖元涛</a:t>
            </a:r>
            <a:endParaRPr lang="zh-CN" altLang="en-US" sz="3600" b="1"/>
          </a:p>
          <a:p>
            <a:r>
              <a:rPr lang="zh-CN" altLang="en-US" sz="3600" b="1"/>
              <a:t>二等奖：罗柔  廖熠豪  谢嘉丽  </a:t>
            </a:r>
            <a:endParaRPr lang="zh-CN" altLang="en-US" sz="3600" b="1"/>
          </a:p>
          <a:p>
            <a:r>
              <a:rPr lang="zh-CN" altLang="en-US" sz="3600" b="1"/>
              <a:t>              张熙  翁浩茗</a:t>
            </a:r>
            <a:endParaRPr lang="zh-CN" altLang="en-US" sz="3600" b="1"/>
          </a:p>
          <a:p>
            <a:r>
              <a:rPr lang="zh-CN" altLang="en-US" sz="3600" b="1"/>
              <a:t>三等奖：叶滢  钟文裕  叶晓君  张瑶  </a:t>
            </a:r>
            <a:endParaRPr lang="zh-CN" altLang="en-US" sz="3600" b="1"/>
          </a:p>
          <a:p>
            <a:r>
              <a:rPr lang="zh-CN" altLang="en-US" sz="3600" b="1"/>
              <a:t>             叶文智  林裕海  叶韦杰  钟宇萍</a:t>
            </a:r>
            <a:endParaRPr lang="zh-CN" altLang="en-US" sz="3600" b="1"/>
          </a:p>
          <a:p>
            <a:r>
              <a:rPr lang="zh-CN" altLang="en-US" sz="3600" b="1"/>
              <a:t>进步奖：王川南  张丽娜  叶海  叶可怡</a:t>
            </a:r>
            <a:endParaRPr lang="zh-CN" altLang="en-US" sz="3600" b="1"/>
          </a:p>
          <a:p>
            <a:r>
              <a:rPr lang="zh-CN" altLang="en-US" sz="3600" b="1"/>
              <a:t>              叶洛辰  刘宇峥  吴品正</a:t>
            </a:r>
            <a:endParaRPr lang="zh-CN" altLang="en-US" sz="36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b="1" dirty="0">
                <a:solidFill>
                  <a:srgbClr val="FF0000"/>
                </a:solidFill>
                <a:latin typeface="黑体" charset="0"/>
                <a:ea typeface="黑体" charset="0"/>
                <a:sym typeface="+mn-ea"/>
              </a:rPr>
              <a:t>遵守纪律</a:t>
            </a:r>
            <a:endParaRPr lang="zh-CN" altLang="en-US" b="1" dirty="0">
              <a:solidFill>
                <a:srgbClr val="FF0000"/>
              </a:solidFill>
              <a:latin typeface="黑体" charset="0"/>
              <a:ea typeface="黑体" charset="0"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2720" y="1600200"/>
            <a:ext cx="8844915" cy="4526280"/>
          </a:xfrm>
          <a:solidFill>
            <a:schemeClr val="bg1">
              <a:alpha val="58000"/>
            </a:schemeClr>
          </a:solidFill>
        </p:spPr>
        <p:txBody>
          <a:bodyPr/>
          <a:p>
            <a:r>
              <a:rPr lang="en-US" altLang="zh-CN" sz="3600" b="1">
                <a:latin typeface="黑体" charset="0"/>
                <a:ea typeface="黑体" charset="0"/>
              </a:rPr>
              <a:t>1.</a:t>
            </a:r>
            <a:r>
              <a:rPr lang="zh-CN" altLang="en-US" sz="3600" b="1">
                <a:latin typeface="黑体" charset="0"/>
                <a:ea typeface="黑体" charset="0"/>
              </a:rPr>
              <a:t>预备铃响回课室，上课铃响不能随意走动。</a:t>
            </a:r>
            <a:endParaRPr lang="zh-CN" altLang="en-US" sz="3600" b="1">
              <a:latin typeface="黑体" charset="0"/>
              <a:ea typeface="黑体" charset="0"/>
            </a:endParaRPr>
          </a:p>
          <a:p>
            <a:r>
              <a:rPr lang="en-US" altLang="zh-CN" sz="3600" b="1">
                <a:latin typeface="黑体" charset="0"/>
                <a:ea typeface="黑体" charset="0"/>
              </a:rPr>
              <a:t>2.</a:t>
            </a:r>
            <a:r>
              <a:rPr lang="zh-CN" altLang="en-US" sz="3600" b="1">
                <a:latin typeface="黑体" charset="0"/>
                <a:ea typeface="黑体" charset="0"/>
              </a:rPr>
              <a:t>上课不能开小差，不能影响别人。</a:t>
            </a:r>
            <a:endParaRPr lang="zh-CN" altLang="en-US" sz="3600" b="1">
              <a:latin typeface="黑体" charset="0"/>
              <a:ea typeface="黑体" charset="0"/>
            </a:endParaRPr>
          </a:p>
          <a:p>
            <a:r>
              <a:rPr lang="en-US" altLang="zh-CN" sz="3600" b="1">
                <a:latin typeface="黑体" charset="0"/>
                <a:ea typeface="黑体" charset="0"/>
              </a:rPr>
              <a:t>3.</a:t>
            </a:r>
            <a:r>
              <a:rPr lang="zh-CN" altLang="en-US" sz="3600" b="1">
                <a:latin typeface="黑体" charset="0"/>
                <a:ea typeface="黑体" charset="0"/>
              </a:rPr>
              <a:t>上课不能打小报告。</a:t>
            </a:r>
            <a:endParaRPr lang="zh-CN" altLang="en-US" sz="3600" b="1">
              <a:latin typeface="黑体" charset="0"/>
              <a:ea typeface="黑体" charset="0"/>
            </a:endParaRPr>
          </a:p>
          <a:p>
            <a:r>
              <a:rPr lang="en-US" altLang="zh-CN" sz="3600" b="1">
                <a:latin typeface="黑体" charset="0"/>
                <a:ea typeface="黑体" charset="0"/>
              </a:rPr>
              <a:t>4.</a:t>
            </a:r>
            <a:r>
              <a:rPr lang="zh-CN" altLang="en-US" sz="3600" b="1">
                <a:latin typeface="黑体" charset="0"/>
                <a:ea typeface="黑体" charset="0"/>
              </a:rPr>
              <a:t>跟着老师要求做，不要抢先，也尽量及时完成。</a:t>
            </a:r>
            <a:endParaRPr lang="zh-CN" altLang="en-US" sz="3600" b="1">
              <a:latin typeface="黑体" charset="0"/>
              <a:ea typeface="黑体" charset="0"/>
            </a:endParaRPr>
          </a:p>
          <a:p>
            <a:r>
              <a:rPr lang="en-US" altLang="zh-CN" sz="3600" b="1">
                <a:latin typeface="黑体" charset="0"/>
                <a:ea typeface="黑体" charset="0"/>
              </a:rPr>
              <a:t>5.</a:t>
            </a:r>
            <a:r>
              <a:rPr lang="zh-CN" altLang="en-US" sz="3600" b="1">
                <a:latin typeface="黑体" charset="0"/>
                <a:ea typeface="黑体" charset="0"/>
              </a:rPr>
              <a:t>回答问题时要积极响亮。</a:t>
            </a:r>
            <a:endParaRPr lang="zh-CN" altLang="en-US" sz="3600" b="1">
              <a:latin typeface="黑体" charset="0"/>
              <a:ea typeface="黑体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3" grpId="1" animBg="1" build="p"/>
      <p:bldP spid="3" grpId="2" animBg="1" build="p"/>
      <p:bldP spid="3" grpId="3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b="1" dirty="0">
                <a:solidFill>
                  <a:srgbClr val="FF0000"/>
                </a:solidFill>
                <a:latin typeface="黑体" charset="0"/>
                <a:ea typeface="黑体" charset="0"/>
                <a:sym typeface="+mn-ea"/>
              </a:rPr>
              <a:t>注意事项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en-US" altLang="zh-CN" sz="4000" b="1">
                <a:latin typeface="黑体" charset="0"/>
                <a:ea typeface="黑体" charset="0"/>
              </a:rPr>
              <a:t>1.</a:t>
            </a:r>
            <a:r>
              <a:rPr lang="zh-CN" altLang="en-US" sz="4000" b="1">
                <a:latin typeface="黑体" charset="0"/>
                <a:ea typeface="黑体" charset="0"/>
              </a:rPr>
              <a:t>作业质量：</a:t>
            </a:r>
            <a:endParaRPr lang="zh-CN" altLang="en-US" sz="4000" b="1">
              <a:latin typeface="黑体" charset="0"/>
              <a:ea typeface="黑体" charset="0"/>
            </a:endParaRPr>
          </a:p>
          <a:p>
            <a:r>
              <a:rPr lang="en-US" altLang="zh-CN" sz="4000" b="1">
                <a:latin typeface="黑体" charset="0"/>
                <a:ea typeface="黑体" charset="0"/>
              </a:rPr>
              <a:t>2.</a:t>
            </a:r>
            <a:r>
              <a:rPr lang="zh-CN" altLang="en-US" sz="4000" b="1">
                <a:latin typeface="黑体" charset="0"/>
                <a:ea typeface="黑体" charset="0"/>
              </a:rPr>
              <a:t>值日劳动：</a:t>
            </a:r>
            <a:endParaRPr lang="zh-CN" altLang="en-US" sz="4000" b="1">
              <a:latin typeface="黑体" charset="0"/>
              <a:ea typeface="黑体" charset="0"/>
            </a:endParaRPr>
          </a:p>
          <a:p>
            <a:r>
              <a:rPr lang="en-US" altLang="zh-CN" sz="4000" b="1">
                <a:latin typeface="黑体" charset="0"/>
                <a:ea typeface="黑体" charset="0"/>
              </a:rPr>
              <a:t>3.</a:t>
            </a:r>
            <a:r>
              <a:rPr lang="zh-CN" altLang="en-US" sz="4000" b="1">
                <a:latin typeface="黑体" charset="0"/>
                <a:ea typeface="黑体" charset="0"/>
                <a:sym typeface="+mn-ea"/>
              </a:rPr>
              <a:t>三个不能跑的场所：</a:t>
            </a:r>
            <a:endParaRPr lang="zh-CN" altLang="en-US" sz="4000" b="1">
              <a:latin typeface="黑体" charset="0"/>
              <a:ea typeface="黑体" charset="0"/>
              <a:sym typeface="+mn-ea"/>
            </a:endParaRPr>
          </a:p>
          <a:p>
            <a:r>
              <a:rPr lang="en-US" altLang="zh-CN" sz="4000" b="1">
                <a:latin typeface="黑体" charset="0"/>
                <a:ea typeface="黑体" charset="0"/>
              </a:rPr>
              <a:t>4.</a:t>
            </a:r>
            <a:r>
              <a:rPr lang="zh-CN" altLang="en-US" sz="4000" b="1">
                <a:latin typeface="黑体" charset="0"/>
                <a:ea typeface="黑体" charset="0"/>
              </a:rPr>
              <a:t>玩耍时要注意：</a:t>
            </a:r>
            <a:endParaRPr lang="zh-CN" altLang="en-US" sz="4000" b="1">
              <a:latin typeface="黑体" charset="0"/>
              <a:ea typeface="黑体" charset="0"/>
            </a:endParaRPr>
          </a:p>
          <a:p>
            <a:r>
              <a:rPr lang="en-US" altLang="zh-CN" sz="4000" b="1">
                <a:latin typeface="黑体" charset="0"/>
                <a:ea typeface="黑体" charset="0"/>
              </a:rPr>
              <a:t>5.</a:t>
            </a:r>
            <a:r>
              <a:rPr lang="zh-CN" altLang="en-US" sz="4000" b="1">
                <a:latin typeface="黑体" charset="0"/>
                <a:ea typeface="黑体" charset="0"/>
              </a:rPr>
              <a:t>压岁钱的使用：</a:t>
            </a:r>
            <a:endParaRPr lang="zh-CN" altLang="en-US" sz="4000" b="1">
              <a:latin typeface="黑体" charset="0"/>
              <a:ea typeface="黑体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b="1" dirty="0">
                <a:solidFill>
                  <a:srgbClr val="FF0000"/>
                </a:solidFill>
                <a:latin typeface="黑体" charset="0"/>
                <a:ea typeface="黑体" charset="0"/>
                <a:sym typeface="+mn-ea"/>
              </a:rPr>
              <a:t>学期目标</a:t>
            </a:r>
            <a:endParaRPr lang="zh-CN" altLang="en-US" b="1" dirty="0">
              <a:solidFill>
                <a:srgbClr val="FF0000"/>
              </a:solidFill>
              <a:latin typeface="黑体" charset="0"/>
              <a:ea typeface="黑体" charset="0"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1430" y="1600200"/>
            <a:ext cx="9308465" cy="4526280"/>
          </a:xfrm>
        </p:spPr>
        <p:txBody>
          <a:bodyPr/>
          <a:p>
            <a:r>
              <a:rPr lang="en-US" altLang="zh-CN" sz="3400" b="1">
                <a:latin typeface="黑体" charset="0"/>
                <a:ea typeface="黑体" charset="0"/>
              </a:rPr>
              <a:t>1.</a:t>
            </a:r>
            <a:r>
              <a:rPr lang="zh-CN" altLang="en-US" sz="3400" b="1">
                <a:latin typeface="黑体" charset="0"/>
                <a:ea typeface="黑体" charset="0"/>
              </a:rPr>
              <a:t>劳动最光荣，做好教室、包干区卫生工作。</a:t>
            </a:r>
            <a:endParaRPr lang="zh-CN" altLang="en-US" sz="3400" b="1">
              <a:latin typeface="黑体" charset="0"/>
              <a:ea typeface="黑体" charset="0"/>
            </a:endParaRPr>
          </a:p>
          <a:p>
            <a:r>
              <a:rPr lang="en-US" altLang="zh-CN" sz="3400" b="1">
                <a:latin typeface="黑体" charset="0"/>
                <a:ea typeface="黑体" charset="0"/>
              </a:rPr>
              <a:t>2.</a:t>
            </a:r>
            <a:r>
              <a:rPr lang="zh-CN" altLang="en-US" sz="3400" b="1">
                <a:latin typeface="黑体" charset="0"/>
                <a:ea typeface="黑体" charset="0"/>
              </a:rPr>
              <a:t>作业按时完成，书写工整。</a:t>
            </a:r>
            <a:endParaRPr lang="zh-CN" altLang="en-US" sz="3400" b="1">
              <a:latin typeface="黑体" charset="0"/>
              <a:ea typeface="黑体" charset="0"/>
            </a:endParaRPr>
          </a:p>
          <a:p>
            <a:r>
              <a:rPr lang="en-US" altLang="zh-CN" sz="3400" b="1">
                <a:latin typeface="黑体" charset="0"/>
                <a:ea typeface="黑体" charset="0"/>
              </a:rPr>
              <a:t>3.</a:t>
            </a:r>
            <a:r>
              <a:rPr lang="zh-CN" altLang="en-US" sz="3400" b="1">
                <a:latin typeface="黑体" charset="0"/>
                <a:ea typeface="黑体" charset="0"/>
              </a:rPr>
              <a:t>上课不搞小动作，课后多复习。</a:t>
            </a:r>
            <a:endParaRPr lang="zh-CN" altLang="en-US" sz="3400" b="1">
              <a:latin typeface="黑体" charset="0"/>
              <a:ea typeface="黑体" charset="0"/>
            </a:endParaRPr>
          </a:p>
          <a:p>
            <a:r>
              <a:rPr lang="en-US" altLang="zh-CN" sz="3400" b="1">
                <a:latin typeface="黑体" charset="0"/>
                <a:ea typeface="黑体" charset="0"/>
              </a:rPr>
              <a:t>4.</a:t>
            </a:r>
            <a:r>
              <a:rPr lang="zh-CN" altLang="en-US" sz="3400" b="1">
                <a:latin typeface="黑体" charset="0"/>
                <a:ea typeface="黑体" charset="0"/>
              </a:rPr>
              <a:t>早读午练准时参加，积极完成学习指标。</a:t>
            </a:r>
            <a:endParaRPr lang="zh-CN" altLang="en-US" sz="3400" b="1">
              <a:latin typeface="黑体" charset="0"/>
              <a:ea typeface="黑体" charset="0"/>
            </a:endParaRPr>
          </a:p>
          <a:p>
            <a:r>
              <a:rPr lang="en-US" altLang="zh-CN" sz="3400" b="1">
                <a:latin typeface="黑体" charset="0"/>
                <a:ea typeface="黑体" charset="0"/>
              </a:rPr>
              <a:t>5.</a:t>
            </a:r>
            <a:r>
              <a:rPr lang="zh-CN" altLang="en-US" sz="3400" b="1">
                <a:latin typeface="黑体" charset="0"/>
                <a:ea typeface="黑体" charset="0"/>
                <a:sym typeface="+mn-ea"/>
              </a:rPr>
              <a:t>爱护环境，</a:t>
            </a:r>
            <a:r>
              <a:rPr lang="zh-CN" altLang="en-US" sz="3400" b="1">
                <a:latin typeface="黑体" charset="0"/>
                <a:ea typeface="黑体" charset="0"/>
              </a:rPr>
              <a:t>珍惜时间，管理自我，团结互助。</a:t>
            </a:r>
            <a:endParaRPr lang="zh-CN" altLang="en-US" sz="3400" b="1">
              <a:latin typeface="黑体" charset="0"/>
              <a:ea typeface="黑体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文本框 10241"/>
          <p:cNvSpPr txBox="1"/>
          <p:nvPr/>
        </p:nvSpPr>
        <p:spPr>
          <a:xfrm>
            <a:off x="5274310" y="3860800"/>
            <a:ext cx="3349625" cy="100584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p>
            <a:pPr lvl="0" algn="l" eaLnBrk="1" latinLnBrk="0" hangingPunct="1"/>
            <a:r>
              <a:rPr lang="zh-CN" altLang="en-US" sz="6000" b="1" dirty="0">
                <a:solidFill>
                  <a:srgbClr val="FF0000"/>
                </a:solidFill>
                <a:latin typeface="Arial" charset="0"/>
                <a:ea typeface="张海山锐线体2.0" charset="-122"/>
              </a:rPr>
              <a:t>一起加油</a:t>
            </a:r>
            <a:endParaRPr lang="zh-CN" altLang="en-US" sz="6000" b="1" dirty="0">
              <a:solidFill>
                <a:srgbClr val="FF0000"/>
              </a:solidFill>
              <a:latin typeface="Arial" charset="0"/>
              <a:ea typeface="张海山锐线体2.0" charset="-122"/>
            </a:endParaRPr>
          </a:p>
        </p:txBody>
      </p:sp>
      <p:sp>
        <p:nvSpPr>
          <p:cNvPr id="10243" name="文本框 10242"/>
          <p:cNvSpPr txBox="1"/>
          <p:nvPr/>
        </p:nvSpPr>
        <p:spPr>
          <a:xfrm>
            <a:off x="6948488" y="6450013"/>
            <a:ext cx="2016125" cy="36576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p>
            <a:pPr lvl="0" algn="l" eaLnBrk="1" latinLnBrk="0" hangingPunct="1"/>
            <a:r>
              <a:rPr lang="zh-CN" altLang="en-US" dirty="0">
                <a:latin typeface="张海山锐线体2.0" charset="-122"/>
                <a:ea typeface="张海山锐线体2.0" charset="-122"/>
              </a:rPr>
              <a:t>PPT制作：杨雅</a:t>
            </a:r>
            <a:endParaRPr lang="zh-CN" altLang="en-US" dirty="0">
              <a:latin typeface="张海山锐线体2.0" charset="-122"/>
              <a:ea typeface="张海山锐线体2.0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5435600" y="1614170"/>
            <a:ext cx="7772400" cy="1470025"/>
          </a:xfrm>
        </p:spPr>
        <p:txBody>
          <a:bodyPr/>
          <a:p>
            <a:r>
              <a:rPr lang="zh-CN" altLang="en-US" sz="5500" b="1">
                <a:solidFill>
                  <a:srgbClr val="FF0000"/>
                </a:solidFill>
                <a:latin typeface="黑体" charset="0"/>
                <a:ea typeface="黑体" charset="0"/>
              </a:rPr>
              <a:t>二（</a:t>
            </a:r>
            <a:r>
              <a:rPr lang="en-US" altLang="zh-CN" sz="5500" b="1">
                <a:solidFill>
                  <a:srgbClr val="FF0000"/>
                </a:solidFill>
                <a:latin typeface="黑体" charset="0"/>
                <a:ea typeface="黑体" charset="0"/>
              </a:rPr>
              <a:t>2</a:t>
            </a:r>
            <a:r>
              <a:rPr lang="zh-CN" altLang="en-US" sz="5500" b="1">
                <a:solidFill>
                  <a:srgbClr val="FF0000"/>
                </a:solidFill>
                <a:latin typeface="黑体" charset="0"/>
                <a:ea typeface="黑体" charset="0"/>
              </a:rPr>
              <a:t>）班</a:t>
            </a:r>
            <a:endParaRPr lang="zh-CN" altLang="en-US" sz="5500" b="1">
              <a:solidFill>
                <a:srgbClr val="FF0000"/>
              </a:solidFill>
              <a:latin typeface="黑体" charset="0"/>
              <a:ea typeface="黑体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242" grpId="0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3EBF8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3EBF8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_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3EBF8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3EBF8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默认设计模板_3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480</Words>
  <Application>Kingsoft Office WPP</Application>
  <PresentationFormat>在屏幕上显示</PresentationFormat>
  <Paragraphs>68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7</vt:i4>
      </vt:variant>
    </vt:vector>
  </HeadingPairs>
  <TitlesOfParts>
    <vt:vector size="10" baseType="lpstr">
      <vt:lpstr>默认设计模板</vt:lpstr>
      <vt:lpstr>默认设计模板_2</vt:lpstr>
      <vt:lpstr>默认设计模板_3</vt:lpstr>
      <vt:lpstr>PowerPoint 演示文稿</vt:lpstr>
      <vt:lpstr>PowerPoint 演示文稿</vt:lpstr>
      <vt:lpstr>学习榜样</vt:lpstr>
      <vt:lpstr>遵守纪律</vt:lpstr>
      <vt:lpstr>注意事项</vt:lpstr>
      <vt:lpstr>学期目标</vt:lpstr>
      <vt:lpstr>二（2）班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yellownancy</dc:creator>
  <cp:lastModifiedBy>Administrator</cp:lastModifiedBy>
  <cp:revision>7</cp:revision>
  <dcterms:created xsi:type="dcterms:W3CDTF">2013-01-25T01:44:00Z</dcterms:created>
  <dcterms:modified xsi:type="dcterms:W3CDTF">2016-02-21T15:30:24Z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2052-10.1.0.5511</vt:lpwstr>
  </property>
</Properties>
</file>