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  <a:srgbClr val="B3A18D"/>
    <a:srgbClr val="BFAF91"/>
    <a:srgbClr val="8D192E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2405E12-1A59-4EF0-A8E5-3EB879847844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D2E2A5F-0F0B-4886-9D48-06942AA6E6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281E9-E721-4275-B1F3-AD25231936D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52E48-9191-4935-8003-8DB83706C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CD84B-B1CB-4D11-BD1B-BBDA18031985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827A2-3391-488F-9CBA-74227119B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0B6E-1845-4797-AC0A-D1BA0D69896D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E85D6-7C13-4116-95A1-9074C6345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CDCB9-E328-4063-9D2C-EB7B45CC9D72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9CD5A-8748-4301-8C5F-78C4A64A02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189B9-B79A-4239-A35A-114BD7052785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B2B45-D3ED-41A5-A5AB-144BE3768A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D5D3F-6CC8-45F2-90A4-74658393D411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66C88-ACA8-468F-826D-752B09D07B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CCD7-C1EB-43F8-9A55-330F83C397AD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954FD-FDBE-4A3C-9035-0DB705DB62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A390E-929B-4F83-A5A8-C862B11805BF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34A4D-A758-43BC-9935-E3E06669D1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4786E-7C83-4982-A724-7411B67D463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BE8F-C8F6-44DB-9592-005DF2000B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0037D-47C4-4549-B7F7-BC5ED53D0FFA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55EC4-27B9-408D-9E7A-04AF6D21E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5FC70-7C76-43E3-B499-9463A3B73016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18C38-F8F0-4513-BB30-2F869F4EC3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5F7AF2-0CA9-416B-89BD-9DE250EED899}" type="datetimeFigureOut">
              <a:rPr lang="zh-CN" altLang="en-US"/>
              <a:pPr>
                <a:defRPr/>
              </a:pPr>
              <a:t>2016/12/23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40EB6E-B92C-4A06-9835-59E38782A7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71438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双波形 29"/>
          <p:cNvSpPr/>
          <p:nvPr/>
        </p:nvSpPr>
        <p:spPr bwMode="auto">
          <a:xfrm>
            <a:off x="428596" y="3429001"/>
            <a:ext cx="8072494" cy="1928825"/>
          </a:xfrm>
          <a:prstGeom prst="doubleWave">
            <a:avLst>
              <a:gd name="adj1" fmla="val 6250"/>
              <a:gd name="adj2" fmla="val -617"/>
            </a:avLst>
          </a:prstGeom>
          <a:solidFill>
            <a:srgbClr val="DA251C"/>
          </a:solidFill>
          <a:ln w="3175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8D192E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双波形 31"/>
          <p:cNvSpPr/>
          <p:nvPr/>
        </p:nvSpPr>
        <p:spPr bwMode="auto">
          <a:xfrm>
            <a:off x="571472" y="1500175"/>
            <a:ext cx="8072494" cy="1928825"/>
          </a:xfrm>
          <a:prstGeom prst="doubleWave">
            <a:avLst>
              <a:gd name="adj1" fmla="val 6250"/>
              <a:gd name="adj2" fmla="val -617"/>
            </a:avLst>
          </a:prstGeom>
          <a:solidFill>
            <a:srgbClr val="BFAF91"/>
          </a:solidFill>
          <a:ln w="3175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25400">
            <a:bevelT prst="convex"/>
            <a:bevelB w="0" h="0"/>
            <a:contourClr>
              <a:srgbClr val="BFAF9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4"/>
          <p:cNvSpPr>
            <a:spLocks noChangeArrowheads="1"/>
          </p:cNvSpPr>
          <p:nvPr/>
        </p:nvSpPr>
        <p:spPr bwMode="auto">
          <a:xfrm>
            <a:off x="3857625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5"/>
          <p:cNvSpPr>
            <a:spLocks noChangeArrowheads="1"/>
          </p:cNvSpPr>
          <p:nvPr/>
        </p:nvSpPr>
        <p:spPr bwMode="auto">
          <a:xfrm>
            <a:off x="371475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9" name="矩形 20"/>
          <p:cNvSpPr>
            <a:spLocks noChangeArrowheads="1"/>
          </p:cNvSpPr>
          <p:nvPr/>
        </p:nvSpPr>
        <p:spPr bwMode="auto">
          <a:xfrm>
            <a:off x="392906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0" name="矩形 21"/>
          <p:cNvSpPr>
            <a:spLocks noChangeArrowheads="1"/>
          </p:cNvSpPr>
          <p:nvPr/>
        </p:nvSpPr>
        <p:spPr bwMode="auto">
          <a:xfrm>
            <a:off x="32146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1" name="矩形 22"/>
          <p:cNvSpPr>
            <a:spLocks noChangeArrowheads="1"/>
          </p:cNvSpPr>
          <p:nvPr/>
        </p:nvSpPr>
        <p:spPr bwMode="auto">
          <a:xfrm>
            <a:off x="5072063" y="4857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3082" name="组合 72"/>
          <p:cNvGrpSpPr>
            <a:grpSpLocks/>
          </p:cNvGrpSpPr>
          <p:nvPr/>
        </p:nvGrpSpPr>
        <p:grpSpPr bwMode="auto">
          <a:xfrm>
            <a:off x="2571750" y="1571625"/>
            <a:ext cx="4283075" cy="3659188"/>
            <a:chOff x="3282238" y="771550"/>
            <a:chExt cx="4366685" cy="3730096"/>
          </a:xfrm>
        </p:grpSpPr>
        <p:sp>
          <p:nvSpPr>
            <p:cNvPr id="13" name="椭圆 12"/>
            <p:cNvSpPr/>
            <p:nvPr/>
          </p:nvSpPr>
          <p:spPr>
            <a:xfrm>
              <a:off x="5135409" y="771550"/>
              <a:ext cx="498495" cy="482242"/>
            </a:xfrm>
            <a:prstGeom prst="ellipse">
              <a:avLst/>
            </a:prstGeom>
            <a:solidFill>
              <a:srgbClr val="B3A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135409" y="4019404"/>
              <a:ext cx="498495" cy="482242"/>
            </a:xfrm>
            <a:prstGeom prst="ellipse">
              <a:avLst/>
            </a:prstGeom>
            <a:solidFill>
              <a:srgbClr val="B3A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04777" y="3155251"/>
              <a:ext cx="498495" cy="482242"/>
            </a:xfrm>
            <a:prstGeom prst="ellipse">
              <a:avLst/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204777" y="1569354"/>
              <a:ext cx="498495" cy="482242"/>
            </a:xfrm>
            <a:prstGeom prst="ellipse">
              <a:avLst/>
            </a:prstGeom>
            <a:solidFill>
              <a:srgbClr val="DA25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82238" y="2320228"/>
              <a:ext cx="496877" cy="482242"/>
            </a:xfrm>
            <a:prstGeom prst="ellipse">
              <a:avLst/>
            </a:prstGeom>
            <a:solidFill>
              <a:srgbClr val="B3A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800" dirty="0"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340957" y="1244083"/>
              <a:ext cx="2176869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340957" y="4490318"/>
              <a:ext cx="230796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420037" y="3637494"/>
              <a:ext cx="2304729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3529867" y="2787905"/>
              <a:ext cx="2285307" cy="14565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439459" y="2048360"/>
              <a:ext cx="226426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83" name="矩形 21"/>
          <p:cNvSpPr>
            <a:spLocks noChangeArrowheads="1"/>
          </p:cNvSpPr>
          <p:nvPr/>
        </p:nvSpPr>
        <p:spPr bwMode="auto">
          <a:xfrm>
            <a:off x="4214813" y="2500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4929188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äne 6"/>
          <p:cNvSpPr/>
          <p:nvPr/>
        </p:nvSpPr>
        <p:spPr>
          <a:xfrm>
            <a:off x="3068534" y="3286032"/>
            <a:ext cx="1928918" cy="1928918"/>
          </a:xfrm>
          <a:prstGeom prst="teardrop">
            <a:avLst/>
          </a:prstGeom>
          <a:solidFill>
            <a:srgbClr val="DA251C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400000">
              <a:rot lat="19653974" lon="19492282" rev="1671675"/>
            </a:camera>
            <a:lightRig rig="threePt" dir="t"/>
          </a:scene3d>
          <a:sp3d extrusionH="190500" prstMaterial="matte">
            <a:bevelT w="0" h="0" prst="divot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12" name="Träne 7"/>
          <p:cNvSpPr/>
          <p:nvPr/>
        </p:nvSpPr>
        <p:spPr>
          <a:xfrm flipH="1">
            <a:off x="5143411" y="3286032"/>
            <a:ext cx="1928918" cy="1928918"/>
          </a:xfrm>
          <a:prstGeom prst="teardrop">
            <a:avLst/>
          </a:prstGeom>
          <a:solidFill>
            <a:srgbClr val="B3A18D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400000">
              <a:rot lat="19653974" lon="19492282" rev="1671675"/>
            </a:camera>
            <a:lightRig rig="threePt" dir="t"/>
          </a:scene3d>
          <a:sp3d extrusionH="190500" prstMaterial="matte">
            <a:bevelT w="0" h="0" prst="divot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de-DE" sz="1600" dirty="0"/>
          </a:p>
        </p:txBody>
      </p:sp>
      <p:sp>
        <p:nvSpPr>
          <p:cNvPr id="13" name="Träne 8"/>
          <p:cNvSpPr/>
          <p:nvPr/>
        </p:nvSpPr>
        <p:spPr>
          <a:xfrm flipV="1">
            <a:off x="3068534" y="1198558"/>
            <a:ext cx="1928918" cy="1928918"/>
          </a:xfrm>
          <a:prstGeom prst="teardrop">
            <a:avLst/>
          </a:prstGeom>
          <a:solidFill>
            <a:srgbClr val="B3A18D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400000">
              <a:rot lat="19653974" lon="19492282" rev="1671675"/>
            </a:camera>
            <a:lightRig rig="threePt" dir="t"/>
          </a:scene3d>
          <a:sp3d extrusionH="190500" prstMaterial="matte">
            <a:bevelT w="0" h="0" prst="divot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14" name="Träne 9"/>
          <p:cNvSpPr/>
          <p:nvPr/>
        </p:nvSpPr>
        <p:spPr>
          <a:xfrm flipH="1" flipV="1">
            <a:off x="5143411" y="1198558"/>
            <a:ext cx="1928919" cy="1928918"/>
          </a:xfrm>
          <a:prstGeom prst="teardrop">
            <a:avLst/>
          </a:prstGeom>
          <a:solidFill>
            <a:srgbClr val="DA251C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400000">
              <a:rot lat="19653974" lon="19492282" rev="1671675"/>
            </a:camera>
            <a:lightRig rig="threePt" dir="t"/>
          </a:scene3d>
          <a:sp3d extrusionH="190500" prstMaterial="matte">
            <a:bevelT w="0" h="0" prst="divot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de-DE" sz="1600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3286125" y="4071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5429250" y="4000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5500688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32861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08000" y="2432050"/>
            <a:ext cx="1295400" cy="1295400"/>
          </a:xfrm>
          <a:prstGeom prst="ellipse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980113" y="2432050"/>
            <a:ext cx="1295400" cy="1295400"/>
          </a:xfrm>
          <a:prstGeom prst="ellipse">
            <a:avLst/>
          </a:prstGeom>
          <a:solidFill>
            <a:srgbClr val="DA251C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40250" y="2432050"/>
            <a:ext cx="1295400" cy="1295400"/>
          </a:xfrm>
          <a:prstGeom prst="ellipse">
            <a:avLst/>
          </a:prstGeom>
          <a:solidFill>
            <a:srgbClr val="BFAF91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419975" y="2432050"/>
            <a:ext cx="1295400" cy="1295400"/>
          </a:xfrm>
          <a:prstGeom prst="ellipse">
            <a:avLst/>
          </a:prstGeom>
          <a:solidFill>
            <a:srgbClr val="BFAF91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26" name="组合 84"/>
          <p:cNvGrpSpPr>
            <a:grpSpLocks/>
          </p:cNvGrpSpPr>
          <p:nvPr/>
        </p:nvGrpSpPr>
        <p:grpSpPr bwMode="auto">
          <a:xfrm>
            <a:off x="1947863" y="2287588"/>
            <a:ext cx="792162" cy="1657350"/>
            <a:chOff x="2365908" y="1851025"/>
            <a:chExt cx="981956" cy="1657350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2373779" y="1851025"/>
              <a:ext cx="796978" cy="708025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2373779" y="2803525"/>
              <a:ext cx="796978" cy="70485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170758" y="1851025"/>
              <a:ext cx="17710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170758" y="3508375"/>
              <a:ext cx="17710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365908" y="2689225"/>
              <a:ext cx="974085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27" name="组合 85"/>
          <p:cNvGrpSpPr>
            <a:grpSpLocks/>
          </p:cNvGrpSpPr>
          <p:nvPr/>
        </p:nvGrpSpPr>
        <p:grpSpPr bwMode="auto">
          <a:xfrm rot="10800000">
            <a:off x="3532188" y="2287588"/>
            <a:ext cx="792162" cy="1657350"/>
            <a:chOff x="2365908" y="1851025"/>
            <a:chExt cx="981956" cy="1657350"/>
          </a:xfrm>
        </p:grpSpPr>
        <p:cxnSp>
          <p:nvCxnSpPr>
            <p:cNvPr id="40" name="直接连接符 39"/>
            <p:cNvCxnSpPr/>
            <p:nvPr/>
          </p:nvCxnSpPr>
          <p:spPr>
            <a:xfrm flipV="1">
              <a:off x="2373779" y="1851025"/>
              <a:ext cx="796978" cy="708025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2377715" y="2803525"/>
              <a:ext cx="796978" cy="70485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162886" y="1851025"/>
              <a:ext cx="17710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170758" y="3508375"/>
              <a:ext cx="177106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369844" y="2671763"/>
              <a:ext cx="974085" cy="0"/>
            </a:xfrm>
            <a:prstGeom prst="line">
              <a:avLst/>
            </a:prstGeom>
            <a:ln w="28575">
              <a:solidFill>
                <a:srgbClr val="DA251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3" name="矩形 12"/>
          <p:cNvSpPr>
            <a:spLocks noChangeArrowheads="1"/>
          </p:cNvSpPr>
          <p:nvPr/>
        </p:nvSpPr>
        <p:spPr bwMode="auto">
          <a:xfrm>
            <a:off x="4286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3"/>
          <p:cNvSpPr>
            <a:spLocks noChangeArrowheads="1"/>
          </p:cNvSpPr>
          <p:nvPr/>
        </p:nvSpPr>
        <p:spPr bwMode="auto">
          <a:xfrm>
            <a:off x="7358063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14"/>
          <p:cNvSpPr>
            <a:spLocks noChangeArrowheads="1"/>
          </p:cNvSpPr>
          <p:nvPr/>
        </p:nvSpPr>
        <p:spPr bwMode="auto">
          <a:xfrm>
            <a:off x="45005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6" name="矩形 15"/>
          <p:cNvSpPr>
            <a:spLocks noChangeArrowheads="1"/>
          </p:cNvSpPr>
          <p:nvPr/>
        </p:nvSpPr>
        <p:spPr bwMode="auto">
          <a:xfrm>
            <a:off x="2857500" y="2286000"/>
            <a:ext cx="5715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六边形 10"/>
          <p:cNvSpPr>
            <a:spLocks/>
          </p:cNvSpPr>
          <p:nvPr/>
        </p:nvSpPr>
        <p:spPr bwMode="auto">
          <a:xfrm>
            <a:off x="5428138" y="1927398"/>
            <a:ext cx="1680698" cy="1416643"/>
          </a:xfrm>
          <a:prstGeom prst="hexagon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六边形 11"/>
          <p:cNvSpPr>
            <a:spLocks/>
          </p:cNvSpPr>
          <p:nvPr/>
        </p:nvSpPr>
        <p:spPr bwMode="auto">
          <a:xfrm>
            <a:off x="5428192" y="3527541"/>
            <a:ext cx="1680587" cy="1419161"/>
          </a:xfrm>
          <a:prstGeom prst="hexagon">
            <a:avLst/>
          </a:prstGeom>
          <a:solidFill>
            <a:srgbClr val="BFAF9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六边形 12"/>
          <p:cNvSpPr>
            <a:spLocks/>
          </p:cNvSpPr>
          <p:nvPr/>
        </p:nvSpPr>
        <p:spPr bwMode="auto">
          <a:xfrm>
            <a:off x="3969877" y="1158759"/>
            <a:ext cx="1680587" cy="1417293"/>
          </a:xfrm>
          <a:prstGeom prst="hexagon">
            <a:avLst/>
          </a:prstGeom>
          <a:solidFill>
            <a:srgbClr val="BFAF9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六边形 13"/>
          <p:cNvSpPr>
            <a:spLocks/>
          </p:cNvSpPr>
          <p:nvPr/>
        </p:nvSpPr>
        <p:spPr bwMode="auto">
          <a:xfrm>
            <a:off x="3969877" y="2734776"/>
            <a:ext cx="1680587" cy="1419161"/>
          </a:xfrm>
          <a:prstGeom prst="hexagon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>
              <a:rot lat="0" lon="0" rev="0"/>
            </a:lightRig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六边形 14"/>
          <p:cNvSpPr>
            <a:spLocks/>
          </p:cNvSpPr>
          <p:nvPr/>
        </p:nvSpPr>
        <p:spPr bwMode="auto">
          <a:xfrm>
            <a:off x="3969877" y="4297721"/>
            <a:ext cx="1680587" cy="1417295"/>
          </a:xfrm>
          <a:prstGeom prst="hexagon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六边形 15"/>
          <p:cNvSpPr>
            <a:spLocks/>
          </p:cNvSpPr>
          <p:nvPr/>
        </p:nvSpPr>
        <p:spPr bwMode="auto">
          <a:xfrm>
            <a:off x="2500298" y="1927072"/>
            <a:ext cx="1680587" cy="1417295"/>
          </a:xfrm>
          <a:prstGeom prst="hexagon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六边形 16"/>
          <p:cNvSpPr>
            <a:spLocks/>
          </p:cNvSpPr>
          <p:nvPr/>
        </p:nvSpPr>
        <p:spPr bwMode="auto">
          <a:xfrm>
            <a:off x="2500298" y="3527541"/>
            <a:ext cx="1680587" cy="1419161"/>
          </a:xfrm>
          <a:prstGeom prst="hexagon">
            <a:avLst/>
          </a:prstGeom>
          <a:solidFill>
            <a:srgbClr val="BFAF9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8" name="矩形 12"/>
          <p:cNvSpPr>
            <a:spLocks noChangeArrowheads="1"/>
          </p:cNvSpPr>
          <p:nvPr/>
        </p:nvSpPr>
        <p:spPr bwMode="auto">
          <a:xfrm>
            <a:off x="4071938" y="1643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13"/>
          <p:cNvSpPr>
            <a:spLocks noChangeArrowheads="1"/>
          </p:cNvSpPr>
          <p:nvPr/>
        </p:nvSpPr>
        <p:spPr bwMode="auto">
          <a:xfrm>
            <a:off x="535781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0" name="矩形 14"/>
          <p:cNvSpPr>
            <a:spLocks noChangeArrowheads="1"/>
          </p:cNvSpPr>
          <p:nvPr/>
        </p:nvSpPr>
        <p:spPr bwMode="auto">
          <a:xfrm>
            <a:off x="2643188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61" name="矩形 15"/>
          <p:cNvSpPr>
            <a:spLocks noChangeArrowheads="1"/>
          </p:cNvSpPr>
          <p:nvPr/>
        </p:nvSpPr>
        <p:spPr bwMode="auto">
          <a:xfrm>
            <a:off x="40719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60"/>
          <p:cNvSpPr>
            <a:spLocks noChangeArrowheads="1"/>
          </p:cNvSpPr>
          <p:nvPr/>
        </p:nvSpPr>
        <p:spPr bwMode="auto">
          <a:xfrm>
            <a:off x="1335305" y="2385368"/>
            <a:ext cx="4500000" cy="2160000"/>
          </a:xfrm>
          <a:prstGeom prst="rightArrow">
            <a:avLst>
              <a:gd name="adj1" fmla="val 68556"/>
              <a:gd name="adj2" fmla="val 38969"/>
            </a:avLst>
          </a:prstGeom>
          <a:solidFill>
            <a:srgbClr val="BFAF9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1646238" y="3870313"/>
            <a:ext cx="3168650" cy="1368425"/>
          </a:xfrm>
          <a:prstGeom prst="roundRect">
            <a:avLst>
              <a:gd name="adj" fmla="val 7848"/>
            </a:avLst>
          </a:prstGeom>
          <a:solidFill>
            <a:srgbClr val="DA251C"/>
          </a:solidFill>
          <a:ln w="381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1646238" y="1714488"/>
            <a:ext cx="3168650" cy="1366837"/>
          </a:xfrm>
          <a:prstGeom prst="roundRect">
            <a:avLst>
              <a:gd name="adj" fmla="val 7848"/>
            </a:avLst>
          </a:prstGeom>
          <a:solidFill>
            <a:srgbClr val="DA251C"/>
          </a:solidFill>
          <a:ln w="381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2009775" y="2824150"/>
            <a:ext cx="2443163" cy="554038"/>
          </a:xfrm>
          <a:prstGeom prst="roundRect">
            <a:avLst>
              <a:gd name="adj" fmla="val 10568"/>
            </a:avLst>
          </a:prstGeom>
          <a:solidFill>
            <a:srgbClr val="BFAF9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BFAF9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 bwMode="auto">
          <a:xfrm>
            <a:off x="2009775" y="3581388"/>
            <a:ext cx="2443163" cy="555625"/>
          </a:xfrm>
          <a:prstGeom prst="roundRect">
            <a:avLst>
              <a:gd name="adj" fmla="val 10568"/>
            </a:avLst>
          </a:prstGeom>
          <a:solidFill>
            <a:srgbClr val="BFAF9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BFAF9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43"/>
          <p:cNvGrpSpPr>
            <a:grpSpLocks/>
          </p:cNvGrpSpPr>
          <p:nvPr/>
        </p:nvGrpSpPr>
        <p:grpSpPr bwMode="auto">
          <a:xfrm>
            <a:off x="5948363" y="2474900"/>
            <a:ext cx="1979612" cy="1981200"/>
            <a:chOff x="5217600" y="3058600"/>
            <a:chExt cx="1116000" cy="1116000"/>
          </a:xfrm>
          <a:solidFill>
            <a:srgbClr val="DA251C"/>
          </a:solidFill>
        </p:grpSpPr>
        <p:sp>
          <p:nvSpPr>
            <p:cNvPr id="25" name="Oval 2"/>
            <p:cNvSpPr>
              <a:spLocks noChangeAspect="1" noChangeArrowheads="1"/>
            </p:cNvSpPr>
            <p:nvPr/>
          </p:nvSpPr>
          <p:spPr bwMode="auto">
            <a:xfrm>
              <a:off x="5217600" y="3058600"/>
              <a:ext cx="1116000" cy="1116000"/>
            </a:xfrm>
            <a:prstGeom prst="ellipse">
              <a:avLst/>
            </a:prstGeom>
            <a:grpFill/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椭圆 25"/>
            <p:cNvSpPr>
              <a:spLocks/>
            </p:cNvSpPr>
            <p:nvPr/>
          </p:nvSpPr>
          <p:spPr>
            <a:xfrm rot="19388639">
              <a:off x="5222074" y="3126562"/>
              <a:ext cx="756231" cy="54011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327131" y="3179241"/>
              <a:ext cx="846138" cy="84931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717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81" name="矩形 12"/>
          <p:cNvSpPr>
            <a:spLocks noChangeArrowheads="1"/>
          </p:cNvSpPr>
          <p:nvPr/>
        </p:nvSpPr>
        <p:spPr bwMode="auto">
          <a:xfrm>
            <a:off x="242887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3"/>
          <p:cNvSpPr>
            <a:spLocks noChangeArrowheads="1"/>
          </p:cNvSpPr>
          <p:nvPr/>
        </p:nvSpPr>
        <p:spPr bwMode="auto">
          <a:xfrm>
            <a:off x="6143625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3" name="矩形 14"/>
          <p:cNvSpPr>
            <a:spLocks noChangeArrowheads="1"/>
          </p:cNvSpPr>
          <p:nvPr/>
        </p:nvSpPr>
        <p:spPr bwMode="auto">
          <a:xfrm>
            <a:off x="2428875" y="4429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/>
        </p:nvSpPr>
        <p:spPr>
          <a:xfrm rot="5400000">
            <a:off x="3774180" y="-1331231"/>
            <a:ext cx="1614740" cy="7696204"/>
          </a:xfrm>
          <a:prstGeom prst="homePlate">
            <a:avLst>
              <a:gd name="adj" fmla="val 30956"/>
            </a:avLst>
          </a:prstGeom>
          <a:solidFill>
            <a:srgbClr val="BFAF91">
              <a:alpha val="60000"/>
            </a:srgb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929412" y="1797063"/>
            <a:ext cx="1908000" cy="900000"/>
          </a:xfrm>
          <a:prstGeom prst="rect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8D192E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3060924" y="1797063"/>
            <a:ext cx="3060000" cy="900000"/>
          </a:xfrm>
          <a:prstGeom prst="rect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8D192E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6332562" y="1797063"/>
            <a:ext cx="1908000" cy="900000"/>
          </a:xfrm>
          <a:prstGeom prst="rect">
            <a:avLst/>
          </a:prstGeom>
          <a:solidFill>
            <a:srgbClr val="DA251C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D192E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1009674" y="3600463"/>
            <a:ext cx="7146925" cy="1685925"/>
          </a:xfrm>
          <a:prstGeom prst="roundRect">
            <a:avLst>
              <a:gd name="adj" fmla="val 7635"/>
            </a:avLst>
          </a:prstGeom>
          <a:solidFill>
            <a:srgbClr val="BFAF91"/>
          </a:solidFill>
          <a:ln w="381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9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4" name="矩形 12"/>
          <p:cNvSpPr>
            <a:spLocks noChangeArrowheads="1"/>
          </p:cNvSpPr>
          <p:nvPr/>
        </p:nvSpPr>
        <p:spPr bwMode="auto">
          <a:xfrm>
            <a:off x="2243138" y="43529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3"/>
          <p:cNvSpPr>
            <a:spLocks noChangeArrowheads="1"/>
          </p:cNvSpPr>
          <p:nvPr/>
        </p:nvSpPr>
        <p:spPr bwMode="auto">
          <a:xfrm>
            <a:off x="6530975" y="2066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4"/>
          <p:cNvSpPr>
            <a:spLocks noChangeArrowheads="1"/>
          </p:cNvSpPr>
          <p:nvPr/>
        </p:nvSpPr>
        <p:spPr bwMode="auto">
          <a:xfrm>
            <a:off x="3814763" y="20669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7" name="矩形 15"/>
          <p:cNvSpPr>
            <a:spLocks noChangeArrowheads="1"/>
          </p:cNvSpPr>
          <p:nvPr/>
        </p:nvSpPr>
        <p:spPr bwMode="auto">
          <a:xfrm>
            <a:off x="1171575" y="2066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8" name="矩形 12"/>
          <p:cNvSpPr>
            <a:spLocks noChangeArrowheads="1"/>
          </p:cNvSpPr>
          <p:nvPr/>
        </p:nvSpPr>
        <p:spPr bwMode="auto">
          <a:xfrm>
            <a:off x="5957888" y="44243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3"/>
          <p:cNvSpPr>
            <a:spLocks noChangeArrowheads="1"/>
          </p:cNvSpPr>
          <p:nvPr/>
        </p:nvSpPr>
        <p:spPr bwMode="auto">
          <a:xfrm>
            <a:off x="4157663" y="1143000"/>
            <a:ext cx="1150937" cy="1150938"/>
          </a:xfrm>
          <a:prstGeom prst="ellipse">
            <a:avLst/>
          </a:prstGeom>
          <a:solidFill>
            <a:srgbClr val="BFAF9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219" name="Oval 5"/>
          <p:cNvSpPr>
            <a:spLocks noChangeArrowheads="1"/>
          </p:cNvSpPr>
          <p:nvPr/>
        </p:nvSpPr>
        <p:spPr bwMode="auto">
          <a:xfrm>
            <a:off x="2863850" y="4387850"/>
            <a:ext cx="1150938" cy="1150938"/>
          </a:xfrm>
          <a:prstGeom prst="ellipse">
            <a:avLst/>
          </a:prstGeom>
          <a:solidFill>
            <a:srgbClr val="BFAF9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220" name="Oval 7"/>
          <p:cNvSpPr>
            <a:spLocks noChangeArrowheads="1"/>
          </p:cNvSpPr>
          <p:nvPr/>
        </p:nvSpPr>
        <p:spPr bwMode="auto">
          <a:xfrm>
            <a:off x="5454650" y="4387850"/>
            <a:ext cx="1150938" cy="1150938"/>
          </a:xfrm>
          <a:prstGeom prst="ellipse">
            <a:avLst/>
          </a:prstGeom>
          <a:solidFill>
            <a:srgbClr val="BFAF9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221" name="Arc 11"/>
          <p:cNvSpPr>
            <a:spLocks/>
          </p:cNvSpPr>
          <p:nvPr/>
        </p:nvSpPr>
        <p:spPr bwMode="auto">
          <a:xfrm>
            <a:off x="3197225" y="1690688"/>
            <a:ext cx="1490663" cy="1795462"/>
          </a:xfrm>
          <a:custGeom>
            <a:avLst/>
            <a:gdLst>
              <a:gd name="T0" fmla="*/ 0 w 17661"/>
              <a:gd name="T1" fmla="*/ 2147483647 h 20325"/>
              <a:gd name="T2" fmla="*/ 2147483647 w 17661"/>
              <a:gd name="T3" fmla="*/ 0 h 20325"/>
              <a:gd name="T4" fmla="*/ 2147483647 w 17661"/>
              <a:gd name="T5" fmla="*/ 2147483647 h 20325"/>
              <a:gd name="T6" fmla="*/ 0 60000 65536"/>
              <a:gd name="T7" fmla="*/ 0 60000 65536"/>
              <a:gd name="T8" fmla="*/ 0 60000 65536"/>
              <a:gd name="T9" fmla="*/ 0 w 17661"/>
              <a:gd name="T10" fmla="*/ 0 h 20325"/>
              <a:gd name="T11" fmla="*/ 17661 w 17661"/>
              <a:gd name="T12" fmla="*/ 20325 h 203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661" h="20325" fill="none" extrusionOk="0">
                <a:moveTo>
                  <a:pt x="-1" y="7889"/>
                </a:moveTo>
                <a:cubicBezTo>
                  <a:pt x="2556" y="4258"/>
                  <a:pt x="6170" y="1503"/>
                  <a:pt x="10349" y="-1"/>
                </a:cubicBezTo>
              </a:path>
              <a:path w="17661" h="20325" stroke="0" extrusionOk="0">
                <a:moveTo>
                  <a:pt x="-1" y="7889"/>
                </a:moveTo>
                <a:cubicBezTo>
                  <a:pt x="2556" y="4258"/>
                  <a:pt x="6170" y="1503"/>
                  <a:pt x="10349" y="-1"/>
                </a:cubicBezTo>
                <a:lnTo>
                  <a:pt x="17661" y="20325"/>
                </a:lnTo>
                <a:lnTo>
                  <a:pt x="-1" y="7889"/>
                </a:lnTo>
                <a:close/>
              </a:path>
            </a:pathLst>
          </a:custGeom>
          <a:noFill/>
          <a:ln w="38100">
            <a:solidFill>
              <a:srgbClr val="DA251C"/>
            </a:solidFill>
            <a:prstDash val="dash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2" name="Oval 27"/>
          <p:cNvSpPr>
            <a:spLocks noChangeArrowheads="1"/>
          </p:cNvSpPr>
          <p:nvPr/>
        </p:nvSpPr>
        <p:spPr bwMode="auto">
          <a:xfrm>
            <a:off x="2286000" y="2346325"/>
            <a:ext cx="1150938" cy="1150938"/>
          </a:xfrm>
          <a:prstGeom prst="ellipse">
            <a:avLst/>
          </a:prstGeom>
          <a:solidFill>
            <a:srgbClr val="BFAF9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223" name="Oval 29"/>
          <p:cNvSpPr>
            <a:spLocks noChangeArrowheads="1"/>
          </p:cNvSpPr>
          <p:nvPr/>
        </p:nvSpPr>
        <p:spPr bwMode="auto">
          <a:xfrm>
            <a:off x="5954713" y="2346325"/>
            <a:ext cx="1150937" cy="1150938"/>
          </a:xfrm>
          <a:prstGeom prst="ellipse">
            <a:avLst/>
          </a:prstGeom>
          <a:solidFill>
            <a:srgbClr val="BFAF9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224" name="Arc 36"/>
          <p:cNvSpPr>
            <a:spLocks/>
          </p:cNvSpPr>
          <p:nvPr/>
        </p:nvSpPr>
        <p:spPr bwMode="auto">
          <a:xfrm>
            <a:off x="2892425" y="3448050"/>
            <a:ext cx="1820863" cy="976313"/>
          </a:xfrm>
          <a:custGeom>
            <a:avLst/>
            <a:gdLst>
              <a:gd name="T0" fmla="*/ 2147483647 w 21589"/>
              <a:gd name="T1" fmla="*/ 2147483647 h 11052"/>
              <a:gd name="T2" fmla="*/ 0 w 21589"/>
              <a:gd name="T3" fmla="*/ 2147483647 h 11052"/>
              <a:gd name="T4" fmla="*/ 2147483647 w 21589"/>
              <a:gd name="T5" fmla="*/ 0 h 11052"/>
              <a:gd name="T6" fmla="*/ 0 60000 65536"/>
              <a:gd name="T7" fmla="*/ 0 60000 65536"/>
              <a:gd name="T8" fmla="*/ 0 60000 65536"/>
              <a:gd name="T9" fmla="*/ 0 w 21589"/>
              <a:gd name="T10" fmla="*/ 0 h 11052"/>
              <a:gd name="T11" fmla="*/ 21589 w 21589"/>
              <a:gd name="T12" fmla="*/ 11052 h 110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89" h="11052" fill="none" extrusionOk="0">
                <a:moveTo>
                  <a:pt x="3030" y="11052"/>
                </a:moveTo>
                <a:cubicBezTo>
                  <a:pt x="1160" y="7912"/>
                  <a:pt x="118" y="4349"/>
                  <a:pt x="0" y="696"/>
                </a:cubicBezTo>
              </a:path>
              <a:path w="21589" h="11052" stroke="0" extrusionOk="0">
                <a:moveTo>
                  <a:pt x="3030" y="11052"/>
                </a:moveTo>
                <a:cubicBezTo>
                  <a:pt x="1160" y="7912"/>
                  <a:pt x="118" y="4349"/>
                  <a:pt x="0" y="696"/>
                </a:cubicBezTo>
                <a:lnTo>
                  <a:pt x="21589" y="0"/>
                </a:lnTo>
                <a:lnTo>
                  <a:pt x="3030" y="11052"/>
                </a:lnTo>
                <a:close/>
              </a:path>
            </a:pathLst>
          </a:custGeom>
          <a:noFill/>
          <a:ln w="38100">
            <a:solidFill>
              <a:srgbClr val="DA251C"/>
            </a:solidFill>
            <a:prstDash val="dash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5" name="Arc 37"/>
          <p:cNvSpPr>
            <a:spLocks/>
          </p:cNvSpPr>
          <p:nvPr/>
        </p:nvSpPr>
        <p:spPr bwMode="auto">
          <a:xfrm>
            <a:off x="4025900" y="3451225"/>
            <a:ext cx="1463675" cy="1908175"/>
          </a:xfrm>
          <a:custGeom>
            <a:avLst/>
            <a:gdLst>
              <a:gd name="T0" fmla="*/ 2147483647 w 17352"/>
              <a:gd name="T1" fmla="*/ 2147483647 h 21600"/>
              <a:gd name="T2" fmla="*/ 0 w 17352"/>
              <a:gd name="T3" fmla="*/ 2147483647 h 21600"/>
              <a:gd name="T4" fmla="*/ 2147483647 w 17352"/>
              <a:gd name="T5" fmla="*/ 0 h 21600"/>
              <a:gd name="T6" fmla="*/ 0 60000 65536"/>
              <a:gd name="T7" fmla="*/ 0 60000 65536"/>
              <a:gd name="T8" fmla="*/ 0 60000 65536"/>
              <a:gd name="T9" fmla="*/ 0 w 17352"/>
              <a:gd name="T10" fmla="*/ 0 h 21600"/>
              <a:gd name="T11" fmla="*/ 17352 w 1735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352" h="21600" fill="none" extrusionOk="0">
                <a:moveTo>
                  <a:pt x="17352" y="19663"/>
                </a:moveTo>
                <a:cubicBezTo>
                  <a:pt x="14544" y="20939"/>
                  <a:pt x="11496" y="21599"/>
                  <a:pt x="8412" y="21600"/>
                </a:cubicBezTo>
                <a:cubicBezTo>
                  <a:pt x="5522" y="21600"/>
                  <a:pt x="2661" y="21020"/>
                  <a:pt x="0" y="19894"/>
                </a:cubicBezTo>
              </a:path>
              <a:path w="17352" h="21600" stroke="0" extrusionOk="0">
                <a:moveTo>
                  <a:pt x="17352" y="19663"/>
                </a:moveTo>
                <a:cubicBezTo>
                  <a:pt x="14544" y="20939"/>
                  <a:pt x="11496" y="21599"/>
                  <a:pt x="8412" y="21600"/>
                </a:cubicBezTo>
                <a:cubicBezTo>
                  <a:pt x="5522" y="21600"/>
                  <a:pt x="2661" y="21020"/>
                  <a:pt x="0" y="19894"/>
                </a:cubicBezTo>
                <a:lnTo>
                  <a:pt x="8412" y="0"/>
                </a:lnTo>
                <a:lnTo>
                  <a:pt x="17352" y="19663"/>
                </a:lnTo>
                <a:close/>
              </a:path>
            </a:pathLst>
          </a:custGeom>
          <a:noFill/>
          <a:ln w="38100">
            <a:solidFill>
              <a:srgbClr val="DA251C"/>
            </a:solidFill>
            <a:prstDash val="dash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6" name="Arc 38"/>
          <p:cNvSpPr>
            <a:spLocks/>
          </p:cNvSpPr>
          <p:nvPr/>
        </p:nvSpPr>
        <p:spPr bwMode="auto">
          <a:xfrm>
            <a:off x="4724400" y="3451225"/>
            <a:ext cx="1820863" cy="962025"/>
          </a:xfrm>
          <a:custGeom>
            <a:avLst/>
            <a:gdLst>
              <a:gd name="T0" fmla="*/ 2147483647 w 21582"/>
              <a:gd name="T1" fmla="*/ 2147483647 h 10895"/>
              <a:gd name="T2" fmla="*/ 2147483647 w 21582"/>
              <a:gd name="T3" fmla="*/ 2147483647 h 10895"/>
              <a:gd name="T4" fmla="*/ 0 w 21582"/>
              <a:gd name="T5" fmla="*/ 0 h 10895"/>
              <a:gd name="T6" fmla="*/ 0 60000 65536"/>
              <a:gd name="T7" fmla="*/ 0 60000 65536"/>
              <a:gd name="T8" fmla="*/ 0 60000 65536"/>
              <a:gd name="T9" fmla="*/ 0 w 21582"/>
              <a:gd name="T10" fmla="*/ 0 h 10895"/>
              <a:gd name="T11" fmla="*/ 21582 w 21582"/>
              <a:gd name="T12" fmla="*/ 10895 h 108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82" h="10895" fill="none" extrusionOk="0">
                <a:moveTo>
                  <a:pt x="21581" y="889"/>
                </a:moveTo>
                <a:cubicBezTo>
                  <a:pt x="21436" y="4414"/>
                  <a:pt x="20430" y="7849"/>
                  <a:pt x="18650" y="10894"/>
                </a:cubicBezTo>
              </a:path>
              <a:path w="21582" h="10895" stroke="0" extrusionOk="0">
                <a:moveTo>
                  <a:pt x="21581" y="889"/>
                </a:moveTo>
                <a:cubicBezTo>
                  <a:pt x="21436" y="4414"/>
                  <a:pt x="20430" y="7849"/>
                  <a:pt x="18650" y="10894"/>
                </a:cubicBezTo>
                <a:lnTo>
                  <a:pt x="0" y="0"/>
                </a:lnTo>
                <a:lnTo>
                  <a:pt x="21581" y="889"/>
                </a:lnTo>
                <a:close/>
              </a:path>
            </a:pathLst>
          </a:custGeom>
          <a:noFill/>
          <a:ln w="38100">
            <a:solidFill>
              <a:srgbClr val="DA251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Arc 39"/>
          <p:cNvSpPr>
            <a:spLocks/>
          </p:cNvSpPr>
          <p:nvPr/>
        </p:nvSpPr>
        <p:spPr bwMode="auto">
          <a:xfrm>
            <a:off x="4733925" y="1663700"/>
            <a:ext cx="1516063" cy="1789113"/>
          </a:xfrm>
          <a:custGeom>
            <a:avLst/>
            <a:gdLst>
              <a:gd name="T0" fmla="*/ 2147483647 w 17976"/>
              <a:gd name="T1" fmla="*/ 0 h 20258"/>
              <a:gd name="T2" fmla="*/ 2147483647 w 17976"/>
              <a:gd name="T3" fmla="*/ 2147483647 h 20258"/>
              <a:gd name="T4" fmla="*/ 0 w 17976"/>
              <a:gd name="T5" fmla="*/ 2147483647 h 20258"/>
              <a:gd name="T6" fmla="*/ 0 60000 65536"/>
              <a:gd name="T7" fmla="*/ 0 60000 65536"/>
              <a:gd name="T8" fmla="*/ 0 60000 65536"/>
              <a:gd name="T9" fmla="*/ 0 w 17976"/>
              <a:gd name="T10" fmla="*/ 0 h 20258"/>
              <a:gd name="T11" fmla="*/ 17976 w 17976"/>
              <a:gd name="T12" fmla="*/ 20258 h 202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976" h="20258" fill="none" extrusionOk="0">
                <a:moveTo>
                  <a:pt x="7494" y="-1"/>
                </a:moveTo>
                <a:cubicBezTo>
                  <a:pt x="11775" y="1583"/>
                  <a:pt x="15444" y="4482"/>
                  <a:pt x="17975" y="8282"/>
                </a:cubicBezTo>
              </a:path>
              <a:path w="17976" h="20258" stroke="0" extrusionOk="0">
                <a:moveTo>
                  <a:pt x="7494" y="-1"/>
                </a:moveTo>
                <a:cubicBezTo>
                  <a:pt x="11775" y="1583"/>
                  <a:pt x="15444" y="4482"/>
                  <a:pt x="17975" y="8282"/>
                </a:cubicBezTo>
                <a:lnTo>
                  <a:pt x="0" y="20258"/>
                </a:lnTo>
                <a:lnTo>
                  <a:pt x="7494" y="-1"/>
                </a:lnTo>
                <a:close/>
              </a:path>
            </a:pathLst>
          </a:custGeom>
          <a:noFill/>
          <a:ln w="38100">
            <a:solidFill>
              <a:srgbClr val="DA251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33" name="矩形 12"/>
          <p:cNvSpPr>
            <a:spLocks noChangeArrowheads="1"/>
          </p:cNvSpPr>
          <p:nvPr/>
        </p:nvSpPr>
        <p:spPr bwMode="auto">
          <a:xfrm>
            <a:off x="2571750" y="46212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4" name="矩形 13"/>
          <p:cNvSpPr>
            <a:spLocks noChangeArrowheads="1"/>
          </p:cNvSpPr>
          <p:nvPr/>
        </p:nvSpPr>
        <p:spPr bwMode="auto">
          <a:xfrm>
            <a:off x="5286375" y="47640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5" name="矩形 14"/>
          <p:cNvSpPr>
            <a:spLocks noChangeArrowheads="1"/>
          </p:cNvSpPr>
          <p:nvPr/>
        </p:nvSpPr>
        <p:spPr bwMode="auto">
          <a:xfrm>
            <a:off x="3929063" y="14779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6" name="矩形 15"/>
          <p:cNvSpPr>
            <a:spLocks noChangeArrowheads="1"/>
          </p:cNvSpPr>
          <p:nvPr/>
        </p:nvSpPr>
        <p:spPr bwMode="auto">
          <a:xfrm>
            <a:off x="5857875" y="27638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7" name="矩形 15"/>
          <p:cNvSpPr>
            <a:spLocks noChangeArrowheads="1"/>
          </p:cNvSpPr>
          <p:nvPr/>
        </p:nvSpPr>
        <p:spPr bwMode="auto">
          <a:xfrm>
            <a:off x="2143125" y="26924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429000" y="4429125"/>
            <a:ext cx="2357438" cy="16430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357938" y="1928813"/>
            <a:ext cx="2357437" cy="1643062"/>
          </a:xfrm>
          <a:prstGeom prst="rect">
            <a:avLst/>
          </a:prstGeom>
          <a:solidFill>
            <a:srgbClr val="BFA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500438" y="1285875"/>
            <a:ext cx="2357437" cy="16430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0063" y="1928813"/>
            <a:ext cx="2357437" cy="1643062"/>
          </a:xfrm>
          <a:prstGeom prst="rect">
            <a:avLst/>
          </a:prstGeom>
          <a:solidFill>
            <a:srgbClr val="BFA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1" name="矩形 12"/>
          <p:cNvSpPr>
            <a:spLocks noChangeArrowheads="1"/>
          </p:cNvSpPr>
          <p:nvPr/>
        </p:nvSpPr>
        <p:spPr bwMode="auto">
          <a:xfrm>
            <a:off x="9286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3"/>
          <p:cNvSpPr>
            <a:spLocks noChangeArrowheads="1"/>
          </p:cNvSpPr>
          <p:nvPr/>
        </p:nvSpPr>
        <p:spPr bwMode="auto">
          <a:xfrm>
            <a:off x="66436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3" name="矩形 14"/>
          <p:cNvSpPr>
            <a:spLocks noChangeArrowheads="1"/>
          </p:cNvSpPr>
          <p:nvPr/>
        </p:nvSpPr>
        <p:spPr bwMode="auto">
          <a:xfrm>
            <a:off x="392906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5"/>
          <p:cNvSpPr>
            <a:spLocks noChangeArrowheads="1"/>
          </p:cNvSpPr>
          <p:nvPr/>
        </p:nvSpPr>
        <p:spPr bwMode="auto">
          <a:xfrm>
            <a:off x="39290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6" name="左弧形箭头 25"/>
          <p:cNvSpPr/>
          <p:nvPr/>
        </p:nvSpPr>
        <p:spPr>
          <a:xfrm rot="18710986" flipV="1">
            <a:off x="2428876" y="3929062"/>
            <a:ext cx="571500" cy="949325"/>
          </a:xfrm>
          <a:prstGeom prst="curvedRightArrow">
            <a:avLst>
              <a:gd name="adj1" fmla="val 25000"/>
              <a:gd name="adj2" fmla="val 61178"/>
              <a:gd name="adj3" fmla="val 25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左弧形箭头 26"/>
          <p:cNvSpPr/>
          <p:nvPr/>
        </p:nvSpPr>
        <p:spPr>
          <a:xfrm rot="2889014" flipH="1" flipV="1">
            <a:off x="6188076" y="3841750"/>
            <a:ext cx="571500" cy="949325"/>
          </a:xfrm>
          <a:prstGeom prst="curvedRightArrow">
            <a:avLst>
              <a:gd name="adj1" fmla="val 25000"/>
              <a:gd name="adj2" fmla="val 61178"/>
              <a:gd name="adj3" fmla="val 25000"/>
            </a:avLst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上箭头 27"/>
          <p:cNvSpPr/>
          <p:nvPr/>
        </p:nvSpPr>
        <p:spPr>
          <a:xfrm>
            <a:off x="4429125" y="3424238"/>
            <a:ext cx="285750" cy="576262"/>
          </a:xfrm>
          <a:prstGeom prst="upArrow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3838</TotalTime>
  <Words>496</Words>
  <Application>Microsoft Office PowerPoint</Application>
  <PresentationFormat>全屏显示(4:3)</PresentationFormat>
  <Paragraphs>87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289</cp:revision>
  <dcterms:created xsi:type="dcterms:W3CDTF">2013-10-30T09:04:50Z</dcterms:created>
  <dcterms:modified xsi:type="dcterms:W3CDTF">2016-12-23T07:15:57Z</dcterms:modified>
</cp:coreProperties>
</file>