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0000"/>
    <a:srgbClr val="E4B581"/>
    <a:srgbClr val="AD4D38"/>
    <a:srgbClr val="9EBFC4"/>
    <a:srgbClr val="97CB5F"/>
    <a:srgbClr val="F5A140"/>
    <a:srgbClr val="8D7B5A"/>
    <a:srgbClr val="ACC1C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F76D665-A67B-4020-B5D6-582BF854A83A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72056D1-FF47-4871-8292-8F6470C298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EA991-C60A-4DFE-93DE-40F1A4B8E91A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CA4C1-EC07-402F-A702-E182E220F6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67B01-2B95-448E-9E61-51D9ED698018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A684C-E92B-40D6-9622-5D15810973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DABDE0-25ED-4FCB-A22B-DCB1D4117A80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9FC14-D29A-45F0-A451-97FBCC0F20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24C6-C96F-40BB-AAC9-78D678BB2FB4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EBCB8-9D53-4C30-99C8-DFCD41EA2E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03F8C-79BC-40CF-A475-769AAFC54485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F6297-777F-4FAD-83B4-B4F2FFAC0A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1E0DC-1984-4543-9BDD-B10B39811030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BC035-056A-42EC-B310-B67CAA4966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77715-0229-4F1D-9A45-732159C1781F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0E8AE-B0FF-465D-84E5-2B16FA0F9B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49753-0D5B-4428-815F-41288934C846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4B4FC-B970-4B9B-8346-24BA68456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10F3A-5C06-4B7C-99B9-7DD3B695256F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82CFA-84A2-41AA-8F40-F938F33CA4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CD192-03D7-4944-B426-20578D27F7F7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51072-F601-4303-8327-5ECA6EBC9F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C61EB-6E2A-4E10-92EB-45704F20B1D4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C4397-5DD4-4001-8627-9E7069AF6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E520923-8709-4700-AD49-67A0AFABAF5C}" type="datetimeFigureOut">
              <a:rPr lang="zh-CN" altLang="en-US"/>
              <a:pPr>
                <a:defRPr/>
              </a:pPr>
              <a:t>2016/12/12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779B03-B477-423C-AB9B-6A0E508925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642938" y="6499225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2286000" y="5643563"/>
            <a:ext cx="485775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pPr algn="ctr"/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 站长素材</a:t>
            </a:r>
          </a:p>
          <a:p>
            <a:pPr algn="ctr"/>
            <a:endParaRPr lang="zh-CN" altLang="en-US"/>
          </a:p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>
            <a:off x="5143500" y="1570038"/>
            <a:ext cx="2643188" cy="3071812"/>
          </a:xfrm>
          <a:prstGeom prst="chevron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1428750" y="1570038"/>
            <a:ext cx="4905375" cy="3073400"/>
          </a:xfrm>
          <a:prstGeom prst="homePlate">
            <a:avLst>
              <a:gd name="adj" fmla="val 41070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3" name="矩形 12"/>
          <p:cNvSpPr>
            <a:spLocks noChangeArrowheads="1"/>
          </p:cNvSpPr>
          <p:nvPr/>
        </p:nvSpPr>
        <p:spPr bwMode="auto">
          <a:xfrm>
            <a:off x="2643188" y="29273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3"/>
          <p:cNvSpPr>
            <a:spLocks noChangeArrowheads="1"/>
          </p:cNvSpPr>
          <p:nvPr/>
        </p:nvSpPr>
        <p:spPr bwMode="auto">
          <a:xfrm>
            <a:off x="6359525" y="29273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缺角矩形 9"/>
          <p:cNvSpPr/>
          <p:nvPr/>
        </p:nvSpPr>
        <p:spPr>
          <a:xfrm>
            <a:off x="2857500" y="2000250"/>
            <a:ext cx="3929063" cy="714375"/>
          </a:xfrm>
          <a:prstGeom prst="plaque">
            <a:avLst>
              <a:gd name="adj" fmla="val 17342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缺角矩形 10"/>
          <p:cNvSpPr/>
          <p:nvPr/>
        </p:nvSpPr>
        <p:spPr>
          <a:xfrm>
            <a:off x="2857500" y="2857500"/>
            <a:ext cx="3929063" cy="714375"/>
          </a:xfrm>
          <a:prstGeom prst="plaque">
            <a:avLst>
              <a:gd name="adj" fmla="val 17342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缺角矩形 11"/>
          <p:cNvSpPr/>
          <p:nvPr/>
        </p:nvSpPr>
        <p:spPr>
          <a:xfrm>
            <a:off x="2857500" y="3714750"/>
            <a:ext cx="3929063" cy="714375"/>
          </a:xfrm>
          <a:prstGeom prst="plaque">
            <a:avLst>
              <a:gd name="adj" fmla="val 17342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0"/>
          <p:cNvSpPr>
            <a:spLocks noChangeArrowheads="1"/>
          </p:cNvSpPr>
          <p:nvPr/>
        </p:nvSpPr>
        <p:spPr bwMode="auto">
          <a:xfrm>
            <a:off x="3929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1"/>
          <p:cNvSpPr>
            <a:spLocks noChangeArrowheads="1"/>
          </p:cNvSpPr>
          <p:nvPr/>
        </p:nvSpPr>
        <p:spPr bwMode="auto">
          <a:xfrm>
            <a:off x="392906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2"/>
          <p:cNvSpPr>
            <a:spLocks noChangeArrowheads="1"/>
          </p:cNvSpPr>
          <p:nvPr/>
        </p:nvSpPr>
        <p:spPr bwMode="auto">
          <a:xfrm>
            <a:off x="393065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" name="新月形 11"/>
          <p:cNvSpPr/>
          <p:nvPr/>
        </p:nvSpPr>
        <p:spPr bwMode="auto">
          <a:xfrm>
            <a:off x="857250" y="2000250"/>
            <a:ext cx="1214438" cy="2286000"/>
          </a:xfrm>
          <a:prstGeom prst="moon">
            <a:avLst>
              <a:gd name="adj" fmla="val 30414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新月形 12"/>
          <p:cNvSpPr/>
          <p:nvPr/>
        </p:nvSpPr>
        <p:spPr bwMode="auto">
          <a:xfrm flipH="1">
            <a:off x="2000250" y="2000250"/>
            <a:ext cx="1214438" cy="2286000"/>
          </a:xfrm>
          <a:prstGeom prst="moon">
            <a:avLst>
              <a:gd name="adj" fmla="val 30414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新月形 14"/>
          <p:cNvSpPr/>
          <p:nvPr/>
        </p:nvSpPr>
        <p:spPr bwMode="auto">
          <a:xfrm>
            <a:off x="3500438" y="2000250"/>
            <a:ext cx="1214437" cy="2286000"/>
          </a:xfrm>
          <a:prstGeom prst="moon">
            <a:avLst>
              <a:gd name="adj" fmla="val 30414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新月形 15"/>
          <p:cNvSpPr/>
          <p:nvPr/>
        </p:nvSpPr>
        <p:spPr bwMode="auto">
          <a:xfrm flipH="1">
            <a:off x="4643438" y="2000250"/>
            <a:ext cx="1214437" cy="2286000"/>
          </a:xfrm>
          <a:prstGeom prst="moon">
            <a:avLst>
              <a:gd name="adj" fmla="val 30414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新月形 17"/>
          <p:cNvSpPr/>
          <p:nvPr/>
        </p:nvSpPr>
        <p:spPr bwMode="auto">
          <a:xfrm>
            <a:off x="6143625" y="2000250"/>
            <a:ext cx="1214438" cy="2286000"/>
          </a:xfrm>
          <a:prstGeom prst="moon">
            <a:avLst>
              <a:gd name="adj" fmla="val 30414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新月形 18"/>
          <p:cNvSpPr/>
          <p:nvPr/>
        </p:nvSpPr>
        <p:spPr bwMode="auto">
          <a:xfrm flipH="1">
            <a:off x="7286625" y="2000250"/>
            <a:ext cx="1214438" cy="2286000"/>
          </a:xfrm>
          <a:prstGeom prst="moon">
            <a:avLst>
              <a:gd name="adj" fmla="val 30414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9" name="矩形 12"/>
          <p:cNvSpPr>
            <a:spLocks noChangeArrowheads="1"/>
          </p:cNvSpPr>
          <p:nvPr/>
        </p:nvSpPr>
        <p:spPr bwMode="auto">
          <a:xfrm>
            <a:off x="1214438" y="29876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3"/>
          <p:cNvSpPr>
            <a:spLocks noChangeArrowheads="1"/>
          </p:cNvSpPr>
          <p:nvPr/>
        </p:nvSpPr>
        <p:spPr bwMode="auto">
          <a:xfrm>
            <a:off x="657225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1" name="矩形 14"/>
          <p:cNvSpPr>
            <a:spLocks noChangeArrowheads="1"/>
          </p:cNvSpPr>
          <p:nvPr/>
        </p:nvSpPr>
        <p:spPr bwMode="auto">
          <a:xfrm>
            <a:off x="393065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2" name="对角圆角矩形 11"/>
          <p:cNvSpPr/>
          <p:nvPr/>
        </p:nvSpPr>
        <p:spPr bwMode="auto">
          <a:xfrm>
            <a:off x="4745038" y="1782763"/>
            <a:ext cx="2309812" cy="1463675"/>
          </a:xfrm>
          <a:prstGeom prst="round2Diag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对角圆角矩形 12"/>
          <p:cNvSpPr/>
          <p:nvPr/>
        </p:nvSpPr>
        <p:spPr bwMode="auto">
          <a:xfrm flipH="1">
            <a:off x="2357438" y="1782763"/>
            <a:ext cx="2309812" cy="1463675"/>
          </a:xfrm>
          <a:prstGeom prst="round2Diag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对角圆角矩形 13"/>
          <p:cNvSpPr/>
          <p:nvPr/>
        </p:nvSpPr>
        <p:spPr bwMode="auto">
          <a:xfrm flipV="1">
            <a:off x="4745038" y="3322638"/>
            <a:ext cx="2309812" cy="1463675"/>
          </a:xfrm>
          <a:prstGeom prst="round2Diag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对角圆角矩形 14"/>
          <p:cNvSpPr/>
          <p:nvPr/>
        </p:nvSpPr>
        <p:spPr bwMode="auto">
          <a:xfrm flipH="1" flipV="1">
            <a:off x="2357438" y="3322638"/>
            <a:ext cx="2309812" cy="1463675"/>
          </a:xfrm>
          <a:prstGeom prst="round2Diag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2786063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5000625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514350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278606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2071688" y="1571625"/>
            <a:ext cx="5214937" cy="3500438"/>
          </a:xfrm>
          <a:prstGeom prst="rect">
            <a:avLst/>
          </a:prstGeom>
          <a:noFill/>
          <a:ln w="28575">
            <a:solidFill>
              <a:srgbClr val="DA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57563" y="3714750"/>
            <a:ext cx="4572000" cy="1500188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6125" y="1571625"/>
            <a:ext cx="4572000" cy="1500188"/>
          </a:xfrm>
          <a:prstGeom prst="rect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顺序访问存储器 12"/>
          <p:cNvSpPr/>
          <p:nvPr/>
        </p:nvSpPr>
        <p:spPr>
          <a:xfrm>
            <a:off x="1643063" y="1571625"/>
            <a:ext cx="1500187" cy="1500188"/>
          </a:xfrm>
          <a:prstGeom prst="flowChartMagneticTape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顺序访问存储器 13"/>
          <p:cNvSpPr/>
          <p:nvPr/>
        </p:nvSpPr>
        <p:spPr>
          <a:xfrm>
            <a:off x="1714500" y="3714750"/>
            <a:ext cx="1500188" cy="1500188"/>
          </a:xfrm>
          <a:prstGeom prst="flowChartMagneticTape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643063" y="3429000"/>
            <a:ext cx="6215062" cy="1588"/>
          </a:xfrm>
          <a:prstGeom prst="line">
            <a:avLst/>
          </a:prstGeom>
          <a:ln w="15875">
            <a:solidFill>
              <a:srgbClr val="DA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6" name="矩形 12"/>
          <p:cNvSpPr>
            <a:spLocks noChangeArrowheads="1"/>
          </p:cNvSpPr>
          <p:nvPr/>
        </p:nvSpPr>
        <p:spPr bwMode="auto">
          <a:xfrm>
            <a:off x="1716088" y="42735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7" name="矩形 13"/>
          <p:cNvSpPr>
            <a:spLocks noChangeArrowheads="1"/>
          </p:cNvSpPr>
          <p:nvPr/>
        </p:nvSpPr>
        <p:spPr bwMode="auto">
          <a:xfrm>
            <a:off x="485775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8" name="矩形 14"/>
          <p:cNvSpPr>
            <a:spLocks noChangeArrowheads="1"/>
          </p:cNvSpPr>
          <p:nvPr/>
        </p:nvSpPr>
        <p:spPr bwMode="auto">
          <a:xfrm>
            <a:off x="4857750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9" name="矩形 15"/>
          <p:cNvSpPr>
            <a:spLocks noChangeArrowheads="1"/>
          </p:cNvSpPr>
          <p:nvPr/>
        </p:nvSpPr>
        <p:spPr bwMode="auto">
          <a:xfrm>
            <a:off x="1643063" y="2143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菱形 10"/>
          <p:cNvSpPr/>
          <p:nvPr/>
        </p:nvSpPr>
        <p:spPr>
          <a:xfrm>
            <a:off x="2503488" y="1143000"/>
            <a:ext cx="4146550" cy="4146550"/>
          </a:xfrm>
          <a:prstGeom prst="diamond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2360613" y="1000125"/>
            <a:ext cx="4425950" cy="4425950"/>
          </a:xfrm>
          <a:prstGeom prst="diamond">
            <a:avLst/>
          </a:prstGeom>
          <a:noFill/>
          <a:ln w="34925">
            <a:solidFill>
              <a:srgbClr val="DA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357188" y="1928813"/>
            <a:ext cx="2489200" cy="2489200"/>
          </a:xfrm>
          <a:prstGeom prst="diamond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6226175" y="2000250"/>
            <a:ext cx="2489200" cy="2489200"/>
          </a:xfrm>
          <a:prstGeom prst="diamond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7858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671671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385762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>
            <a:grpSpLocks/>
          </p:cNvGrpSpPr>
          <p:nvPr/>
        </p:nvGrpSpPr>
        <p:grpSpPr bwMode="auto">
          <a:xfrm>
            <a:off x="714375" y="1643063"/>
            <a:ext cx="7858125" cy="1643062"/>
            <a:chOff x="642965" y="1500174"/>
            <a:chExt cx="7858125" cy="1643063"/>
          </a:xfrm>
          <a:solidFill>
            <a:srgbClr val="DA0000"/>
          </a:solidFill>
        </p:grpSpPr>
        <p:sp>
          <p:nvSpPr>
            <p:cNvPr id="11" name="下箭头标注 10"/>
            <p:cNvSpPr/>
            <p:nvPr/>
          </p:nvSpPr>
          <p:spPr>
            <a:xfrm>
              <a:off x="642965" y="1500174"/>
              <a:ext cx="2571750" cy="1643063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下箭头标注 11"/>
            <p:cNvSpPr/>
            <p:nvPr/>
          </p:nvSpPr>
          <p:spPr>
            <a:xfrm>
              <a:off x="3286153" y="1500174"/>
              <a:ext cx="2571750" cy="1643063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下箭头标注 12"/>
            <p:cNvSpPr/>
            <p:nvPr/>
          </p:nvSpPr>
          <p:spPr>
            <a:xfrm>
              <a:off x="5929340" y="1500174"/>
              <a:ext cx="2571750" cy="1643063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" name="组合 14"/>
          <p:cNvGrpSpPr/>
          <p:nvPr/>
        </p:nvGrpSpPr>
        <p:grpSpPr>
          <a:xfrm flipV="1">
            <a:off x="714348" y="3357573"/>
            <a:ext cx="7858125" cy="1643063"/>
            <a:chOff x="642965" y="1500174"/>
            <a:chExt cx="7858125" cy="1643063"/>
          </a:xfrm>
          <a:solidFill>
            <a:srgbClr val="DA0000"/>
          </a:solidFill>
        </p:grpSpPr>
        <p:sp>
          <p:nvSpPr>
            <p:cNvPr id="16" name="下箭头标注 15"/>
            <p:cNvSpPr/>
            <p:nvPr/>
          </p:nvSpPr>
          <p:spPr>
            <a:xfrm>
              <a:off x="642965" y="1500174"/>
              <a:ext cx="2571750" cy="1643063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下箭头标注 16"/>
            <p:cNvSpPr/>
            <p:nvPr/>
          </p:nvSpPr>
          <p:spPr>
            <a:xfrm>
              <a:off x="3286152" y="1500174"/>
              <a:ext cx="2571750" cy="1643063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下箭头标注 17"/>
            <p:cNvSpPr/>
            <p:nvPr/>
          </p:nvSpPr>
          <p:spPr>
            <a:xfrm>
              <a:off x="5929340" y="1500174"/>
              <a:ext cx="2571750" cy="1643063"/>
            </a:xfrm>
            <a:prstGeom prst="downArrow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2"/>
          <p:cNvSpPr>
            <a:spLocks noChangeArrowheads="1"/>
          </p:cNvSpPr>
          <p:nvPr/>
        </p:nvSpPr>
        <p:spPr bwMode="auto">
          <a:xfrm>
            <a:off x="3859213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6502400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4"/>
          <p:cNvSpPr>
            <a:spLocks noChangeArrowheads="1"/>
          </p:cNvSpPr>
          <p:nvPr/>
        </p:nvSpPr>
        <p:spPr bwMode="auto">
          <a:xfrm>
            <a:off x="3859213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5"/>
          <p:cNvSpPr>
            <a:spLocks noChangeArrowheads="1"/>
          </p:cNvSpPr>
          <p:nvPr/>
        </p:nvSpPr>
        <p:spPr bwMode="auto">
          <a:xfrm>
            <a:off x="1216025" y="4286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L 形 12"/>
          <p:cNvSpPr/>
          <p:nvPr/>
        </p:nvSpPr>
        <p:spPr>
          <a:xfrm>
            <a:off x="5502275" y="1714500"/>
            <a:ext cx="1571625" cy="2500313"/>
          </a:xfrm>
          <a:prstGeom prst="corner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L 形 13"/>
          <p:cNvSpPr/>
          <p:nvPr/>
        </p:nvSpPr>
        <p:spPr>
          <a:xfrm flipH="1" flipV="1">
            <a:off x="6502400" y="2428875"/>
            <a:ext cx="1571625" cy="2500313"/>
          </a:xfrm>
          <a:prstGeom prst="corner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L 形 14"/>
          <p:cNvSpPr/>
          <p:nvPr/>
        </p:nvSpPr>
        <p:spPr>
          <a:xfrm>
            <a:off x="1287463" y="1643063"/>
            <a:ext cx="1571625" cy="2500312"/>
          </a:xfrm>
          <a:prstGeom prst="corner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L 形 15"/>
          <p:cNvSpPr/>
          <p:nvPr/>
        </p:nvSpPr>
        <p:spPr>
          <a:xfrm flipH="1" flipV="1">
            <a:off x="2287588" y="2357438"/>
            <a:ext cx="1571625" cy="2500312"/>
          </a:xfrm>
          <a:prstGeom prst="corner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7" name="矩形 12"/>
          <p:cNvSpPr>
            <a:spLocks noChangeArrowheads="1"/>
          </p:cNvSpPr>
          <p:nvPr/>
        </p:nvSpPr>
        <p:spPr bwMode="auto">
          <a:xfrm>
            <a:off x="22875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3"/>
          <p:cNvSpPr>
            <a:spLocks noChangeArrowheads="1"/>
          </p:cNvSpPr>
          <p:nvPr/>
        </p:nvSpPr>
        <p:spPr bwMode="auto">
          <a:xfrm>
            <a:off x="6573838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9" name="矩形 14"/>
          <p:cNvSpPr>
            <a:spLocks noChangeArrowheads="1"/>
          </p:cNvSpPr>
          <p:nvPr/>
        </p:nvSpPr>
        <p:spPr bwMode="auto">
          <a:xfrm>
            <a:off x="5573713" y="3714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5"/>
          <p:cNvSpPr>
            <a:spLocks noChangeArrowheads="1"/>
          </p:cNvSpPr>
          <p:nvPr/>
        </p:nvSpPr>
        <p:spPr bwMode="auto">
          <a:xfrm>
            <a:off x="1287463" y="3571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可选过程 10"/>
          <p:cNvSpPr/>
          <p:nvPr/>
        </p:nvSpPr>
        <p:spPr>
          <a:xfrm>
            <a:off x="928688" y="1857375"/>
            <a:ext cx="2214562" cy="3286125"/>
          </a:xfrm>
          <a:prstGeom prst="flowChartAlternateProcess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可选过程 11"/>
          <p:cNvSpPr/>
          <p:nvPr/>
        </p:nvSpPr>
        <p:spPr>
          <a:xfrm>
            <a:off x="3500438" y="1857375"/>
            <a:ext cx="2214562" cy="3286125"/>
          </a:xfrm>
          <a:prstGeom prst="flowChartAlternateProcess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可选过程 12"/>
          <p:cNvSpPr/>
          <p:nvPr/>
        </p:nvSpPr>
        <p:spPr>
          <a:xfrm>
            <a:off x="6072188" y="1857375"/>
            <a:ext cx="2214562" cy="3286125"/>
          </a:xfrm>
          <a:prstGeom prst="flowChartAlternateProcess">
            <a:avLst/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50" name="矩形 12"/>
          <p:cNvSpPr>
            <a:spLocks noChangeArrowheads="1"/>
          </p:cNvSpPr>
          <p:nvPr/>
        </p:nvSpPr>
        <p:spPr bwMode="auto">
          <a:xfrm>
            <a:off x="12144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3"/>
          <p:cNvSpPr>
            <a:spLocks noChangeArrowheads="1"/>
          </p:cNvSpPr>
          <p:nvPr/>
        </p:nvSpPr>
        <p:spPr bwMode="auto">
          <a:xfrm>
            <a:off x="65008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4"/>
          <p:cNvSpPr>
            <a:spLocks noChangeArrowheads="1"/>
          </p:cNvSpPr>
          <p:nvPr/>
        </p:nvSpPr>
        <p:spPr bwMode="auto">
          <a:xfrm>
            <a:off x="385762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3844</TotalTime>
  <Words>461</Words>
  <Application>Microsoft Office PowerPoint</Application>
  <PresentationFormat>全屏显示(4:3)</PresentationFormat>
  <Paragraphs>78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295</cp:revision>
  <dcterms:created xsi:type="dcterms:W3CDTF">2013-10-30T09:04:50Z</dcterms:created>
  <dcterms:modified xsi:type="dcterms:W3CDTF">2016-12-12T02:51:46Z</dcterms:modified>
</cp:coreProperties>
</file>