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9" r:id="rId4"/>
    <p:sldId id="264" r:id="rId5"/>
    <p:sldId id="260" r:id="rId6"/>
    <p:sldId id="265" r:id="rId7"/>
    <p:sldId id="261" r:id="rId8"/>
    <p:sldId id="262" r:id="rId9"/>
    <p:sldId id="263" r:id="rId10"/>
    <p:sldId id="266" r:id="rId11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04838" y="3186053"/>
            <a:ext cx="6982361" cy="117892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04838" y="4538211"/>
            <a:ext cx="6982361" cy="46921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CBE0A-6AF3-4DB5-863D-349F941489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DA3DE-FABF-4925-BE42-A002C40F88E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7600" y="408675"/>
            <a:ext cx="10516800" cy="581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F5ED-D19D-4097-92A9-D6092B3D6E6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AEAA2-D029-4D23-B6D5-DE004B8B3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CBE0A-6AF3-4DB5-863D-349F941489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DA3DE-FABF-4925-BE42-A002C40F88E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 hasCustomPrompt="1"/>
          </p:nvPr>
        </p:nvSpPr>
        <p:spPr>
          <a:xfrm>
            <a:off x="2964874" y="2770413"/>
            <a:ext cx="5065514" cy="637806"/>
          </a:xfrm>
        </p:spPr>
        <p:txBody>
          <a:bodyPr anchor="t" anchorCtr="0">
            <a:normAutofit/>
          </a:bodyPr>
          <a:lstStyle>
            <a:lvl1pPr algn="r">
              <a:defRPr sz="2800" b="0">
                <a:solidFill>
                  <a:schemeClr val="tx2"/>
                </a:solidFill>
                <a:effectLst/>
              </a:defRPr>
            </a:lvl1pPr>
          </a:lstStyle>
          <a:p>
            <a:r>
              <a:rPr lang="zh-CN" altLang="en-US" dirty="0" smtClean="0"/>
              <a:t>此处添加您的标题</a:t>
            </a:r>
            <a:endParaRPr 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CBE0A-6AF3-4DB5-863D-349F941489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DA3DE-FABF-4925-BE42-A002C40F88E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58687"/>
            <a:ext cx="5181600" cy="350955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458687"/>
            <a:ext cx="5181600" cy="350955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CBE0A-6AF3-4DB5-863D-349F941489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DA3DE-FABF-4925-BE42-A002C40F88E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944563"/>
          </a:xfrm>
        </p:spPr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437323"/>
            <a:ext cx="5157787" cy="51339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063115"/>
            <a:ext cx="5157787" cy="29051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437323"/>
            <a:ext cx="5183188" cy="51339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063115"/>
            <a:ext cx="5183188" cy="29051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CBE0A-6AF3-4DB5-863D-349F941489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DA3DE-FABF-4925-BE42-A002C40F88E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08615" y="2002969"/>
            <a:ext cx="4974771" cy="1828800"/>
          </a:xfrm>
        </p:spPr>
        <p:txBody>
          <a:bodyPr>
            <a:noAutofit/>
          </a:bodyPr>
          <a:lstStyle>
            <a:lvl1pPr algn="ctr">
              <a:defRPr sz="7200"/>
            </a:lvl1pPr>
          </a:lstStyle>
          <a:p>
            <a:r>
              <a:rPr lang="zh-CN" altLang="en-US" dirty="0" smtClean="0"/>
              <a:t>编辑标题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98A9-C20B-4D5B-92DA-1D75B9D715A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B50B9-7135-4D78-A58F-DF4CD6531E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CBE0A-6AF3-4DB5-863D-349F941489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DA3DE-FABF-4925-BE42-A002C40F88E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8692" y="457200"/>
            <a:ext cx="10034617" cy="718457"/>
          </a:xfrm>
        </p:spPr>
        <p:txBody>
          <a:bodyPr anchor="ctr">
            <a:normAutofit/>
          </a:bodyPr>
          <a:lstStyle>
            <a:lvl1pPr algn="ctr">
              <a:defRPr sz="28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83129" y="1197429"/>
            <a:ext cx="10025743" cy="2917372"/>
          </a:xfrm>
        </p:spPr>
        <p:txBody>
          <a:bodyPr anchor="ctr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9240" y="4288973"/>
            <a:ext cx="9569632" cy="1980293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CBE0A-6AF3-4DB5-863D-349F941489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DA3DE-FABF-4925-BE42-A002C40F88E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297886" y="365125"/>
            <a:ext cx="1055914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58686" y="365125"/>
            <a:ext cx="8665028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CBE0A-6AF3-4DB5-863D-349F941489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DA3DE-FABF-4925-BE42-A002C40F88E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2.xml"/><Relationship Id="rId12" Type="http://schemas.openxmlformats.org/officeDocument/2006/relationships/tags" Target="../tags/tag1.xml"/><Relationship Id="rId11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838200" y="365125"/>
            <a:ext cx="10515600" cy="854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838200" y="1502229"/>
            <a:ext cx="10515600" cy="3466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8CBE0A-6AF3-4DB5-863D-349F941489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DA3DE-FABF-4925-BE42-A002C40F88E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Wingdings 2" pitchFamily="18" charset="2"/>
        <a:buChar char=""/>
        <a:defRPr sz="2800" kern="1200">
          <a:solidFill>
            <a:schemeClr val="accent1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p>
            <a:r>
              <a:rPr lang="zh-CN" altLang="en-US" sz="13800">
                <a:solidFill>
                  <a:srgbClr val="00B050"/>
                </a:solidFill>
              </a:rPr>
              <a:t>校园</a:t>
            </a:r>
            <a:br>
              <a:rPr lang="zh-CN" altLang="en-US" sz="13800">
                <a:solidFill>
                  <a:srgbClr val="00B050"/>
                </a:solidFill>
              </a:rPr>
            </a:br>
            <a:r>
              <a:rPr lang="zh-CN" altLang="en-US" sz="13800">
                <a:solidFill>
                  <a:srgbClr val="00B050"/>
                </a:solidFill>
              </a:rPr>
              <a:t>安全</a:t>
            </a:r>
            <a:endParaRPr lang="zh-CN" altLang="en-US" sz="13800">
              <a:solidFill>
                <a:srgbClr val="00B050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r>
              <a:rPr lang="zh-CN" altLang="en-US"/>
              <a:t>三（</a:t>
            </a:r>
            <a:r>
              <a:rPr lang="en-US" altLang="zh-CN"/>
              <a:t>3</a:t>
            </a:r>
            <a:r>
              <a:rPr lang="zh-CN" altLang="en-US"/>
              <a:t>）主题班会</a:t>
            </a:r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threePt" dir="t"/>
            </a:scene3d>
          </a:bodyPr>
          <a:p>
            <a:r>
              <a:rPr lang="zh-CN" altLang="en-US" sz="8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小学生校园安全拍手歌</a:t>
            </a:r>
            <a:endParaRPr lang="zh-CN" altLang="en-US" sz="80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p>
            <a:pPr marL="0" indent="0">
              <a:buNone/>
            </a:pPr>
            <a:endParaRPr lang="zh-CN" altLang="en-US" sz="1600"/>
          </a:p>
          <a:p>
            <a:pPr algn="ctr"/>
            <a:endParaRPr lang="zh-CN" altLang="en-US" sz="210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20000"/>
          </a:bodyPr>
          <a:p>
            <a:pPr algn="ctr"/>
            <a:r>
              <a:rPr lang="zh-CN" altLang="en-US">
                <a:solidFill>
                  <a:srgbClr val="FF0000"/>
                </a:solidFill>
                <a:sym typeface="+mn-ea"/>
              </a:rPr>
              <a:t>你拍一，我拍一，校园安全要牢记。</a:t>
            </a:r>
            <a:endParaRPr lang="zh-CN" altLang="en-US">
              <a:solidFill>
                <a:srgbClr val="FF0000"/>
              </a:solidFill>
            </a:endParaRPr>
          </a:p>
          <a:p>
            <a:pPr algn="ctr"/>
            <a:r>
              <a:rPr lang="zh-CN" altLang="en-US">
                <a:solidFill>
                  <a:srgbClr val="FF0000"/>
                </a:solidFill>
                <a:sym typeface="+mn-ea"/>
              </a:rPr>
              <a:t>你拍二，我拍二，不打架来不骂人。</a:t>
            </a:r>
            <a:endParaRPr lang="zh-CN" altLang="en-US">
              <a:solidFill>
                <a:srgbClr val="FF0000"/>
              </a:solidFill>
            </a:endParaRPr>
          </a:p>
          <a:p>
            <a:pPr algn="ctr"/>
            <a:r>
              <a:rPr lang="zh-CN" altLang="en-US">
                <a:solidFill>
                  <a:srgbClr val="FF0000"/>
                </a:solidFill>
                <a:sym typeface="+mn-ea"/>
              </a:rPr>
              <a:t>你拍三，我拍三，危险物品咱不玩。</a:t>
            </a:r>
            <a:endParaRPr lang="zh-CN" altLang="en-US">
              <a:solidFill>
                <a:srgbClr val="FF0000"/>
              </a:solidFill>
            </a:endParaRPr>
          </a:p>
          <a:p>
            <a:pPr algn="ctr"/>
            <a:r>
              <a:rPr lang="zh-CN" altLang="en-US">
                <a:solidFill>
                  <a:srgbClr val="FF0000"/>
                </a:solidFill>
                <a:sym typeface="+mn-ea"/>
              </a:rPr>
              <a:t>你拍四，我拍四，校园疯打要禁止。</a:t>
            </a:r>
            <a:endParaRPr lang="zh-CN" altLang="en-US">
              <a:solidFill>
                <a:srgbClr val="FF0000"/>
              </a:solidFill>
            </a:endParaRPr>
          </a:p>
          <a:p>
            <a:pPr algn="ctr"/>
            <a:r>
              <a:rPr lang="zh-CN" altLang="en-US">
                <a:solidFill>
                  <a:srgbClr val="FF0000"/>
                </a:solidFill>
                <a:sym typeface="+mn-ea"/>
              </a:rPr>
              <a:t>你拍五，我拍五，文明游戏要记住。</a:t>
            </a:r>
            <a:endParaRPr lang="zh-CN" altLang="en-US">
              <a:solidFill>
                <a:srgbClr val="FF0000"/>
              </a:solidFill>
            </a:endParaRPr>
          </a:p>
          <a:p>
            <a:pPr algn="ctr"/>
            <a:r>
              <a:rPr lang="zh-CN" altLang="en-US">
                <a:solidFill>
                  <a:srgbClr val="FF0000"/>
                </a:solidFill>
                <a:sym typeface="+mn-ea"/>
              </a:rPr>
              <a:t>你拍六，我拍六，建筑施工绕着走。</a:t>
            </a:r>
            <a:endParaRPr lang="zh-CN" altLang="en-US">
              <a:solidFill>
                <a:srgbClr val="FF0000"/>
              </a:solidFill>
            </a:endParaRPr>
          </a:p>
          <a:p>
            <a:pPr algn="ctr"/>
            <a:r>
              <a:rPr lang="zh-CN" altLang="en-US">
                <a:solidFill>
                  <a:srgbClr val="FF0000"/>
                </a:solidFill>
                <a:sym typeface="+mn-ea"/>
              </a:rPr>
              <a:t>你拍七，我拍七，上下楼梯不拥挤。</a:t>
            </a:r>
            <a:endParaRPr lang="zh-CN" altLang="en-US">
              <a:solidFill>
                <a:srgbClr val="FF0000"/>
              </a:solidFill>
            </a:endParaRPr>
          </a:p>
          <a:p>
            <a:pPr algn="ctr"/>
            <a:r>
              <a:rPr lang="zh-CN" altLang="en-US">
                <a:solidFill>
                  <a:srgbClr val="FF0000"/>
                </a:solidFill>
                <a:sym typeface="+mn-ea"/>
              </a:rPr>
              <a:t>你拍八，我拍八，栏杆柱子不攀爬。</a:t>
            </a:r>
            <a:endParaRPr lang="zh-CN" altLang="en-US">
              <a:solidFill>
                <a:srgbClr val="FF0000"/>
              </a:solidFill>
            </a:endParaRPr>
          </a:p>
          <a:p>
            <a:pPr algn="ctr"/>
            <a:r>
              <a:rPr lang="zh-CN" altLang="en-US">
                <a:solidFill>
                  <a:srgbClr val="FF0000"/>
                </a:solidFill>
                <a:sym typeface="+mn-ea"/>
              </a:rPr>
              <a:t>你拍九，我拍九，危险地方不逗留。</a:t>
            </a:r>
            <a:endParaRPr lang="zh-CN" altLang="en-US">
              <a:solidFill>
                <a:srgbClr val="FF0000"/>
              </a:solidFill>
            </a:endParaRPr>
          </a:p>
          <a:p>
            <a:pPr algn="ctr"/>
            <a:r>
              <a:rPr lang="zh-CN" altLang="en-US">
                <a:solidFill>
                  <a:srgbClr val="FF0000"/>
                </a:solidFill>
                <a:sym typeface="+mn-ea"/>
              </a:rPr>
              <a:t>你拍十，我拍十，牢记安全小常识。</a:t>
            </a:r>
            <a:endParaRPr lang="zh-CN" altLang="en-US">
              <a:solidFill>
                <a:srgbClr val="FF0000"/>
              </a:solidFill>
            </a:endParaRPr>
          </a:p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p>
            <a:r>
              <a:rPr lang="zh-CN" altLang="en-US" sz="8000">
                <a:ln/>
                <a:solidFill>
                  <a:schemeClr val="accent4"/>
                </a:solidFill>
                <a:sym typeface="+mn-ea"/>
              </a:rPr>
              <a:t>小学生</a:t>
            </a:r>
            <a:r>
              <a:rPr lang="zh-CN" altLang="en-US" sz="8000">
                <a:ln/>
                <a:solidFill>
                  <a:schemeClr val="accent4"/>
                </a:solidFill>
                <a:effectLst/>
                <a:sym typeface="+mn-ea"/>
              </a:rPr>
              <a:t>文明礼貌</a:t>
            </a:r>
            <a:r>
              <a:rPr lang="zh-CN" altLang="en-US" sz="8000">
                <a:ln/>
                <a:solidFill>
                  <a:schemeClr val="accent4"/>
                </a:solidFill>
                <a:sym typeface="+mn-ea"/>
              </a:rPr>
              <a:t>拍手歌</a:t>
            </a:r>
            <a:endParaRPr lang="zh-CN" altLang="en-US" sz="8000">
              <a:ln/>
              <a:solidFill>
                <a:schemeClr val="accent4"/>
              </a:solidFill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p>
            <a:endParaRPr lang="zh-CN" altLang="en-US" sz="1600"/>
          </a:p>
          <a:p>
            <a:pPr algn="ctr"/>
            <a:endParaRPr lang="zh-CN" altLang="en-US" sz="240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20000"/>
          </a:bodyPr>
          <a:p>
            <a:pPr algn="ctr"/>
            <a:r>
              <a:rPr lang="zh-CN" altLang="en-US">
                <a:solidFill>
                  <a:srgbClr val="FF0000"/>
                </a:solidFill>
                <a:sym typeface="+mn-ea"/>
              </a:rPr>
              <a:t>你拍一，我拍一，校园文明懂礼仪。</a:t>
            </a:r>
            <a:endParaRPr lang="zh-CN" altLang="en-US">
              <a:solidFill>
                <a:srgbClr val="FF0000"/>
              </a:solidFill>
            </a:endParaRPr>
          </a:p>
          <a:p>
            <a:pPr algn="ctr"/>
            <a:r>
              <a:rPr lang="zh-CN" altLang="en-US">
                <a:solidFill>
                  <a:srgbClr val="FF0000"/>
                </a:solidFill>
                <a:sym typeface="+mn-ea"/>
              </a:rPr>
              <a:t>你拍二，我拍二，同学互助好伙伴。</a:t>
            </a:r>
            <a:endParaRPr lang="zh-CN" altLang="en-US">
              <a:solidFill>
                <a:srgbClr val="FF0000"/>
              </a:solidFill>
            </a:endParaRPr>
          </a:p>
          <a:p>
            <a:pPr algn="ctr"/>
            <a:r>
              <a:rPr lang="zh-CN" altLang="en-US">
                <a:solidFill>
                  <a:srgbClr val="FF0000"/>
                </a:solidFill>
                <a:sym typeface="+mn-ea"/>
              </a:rPr>
              <a:t>你拍三，我拍三，自己事情自己干。</a:t>
            </a:r>
            <a:endParaRPr lang="zh-CN" altLang="en-US">
              <a:solidFill>
                <a:srgbClr val="FF0000"/>
              </a:solidFill>
            </a:endParaRPr>
          </a:p>
          <a:p>
            <a:pPr algn="ctr"/>
            <a:r>
              <a:rPr lang="zh-CN" altLang="en-US">
                <a:solidFill>
                  <a:srgbClr val="FF0000"/>
                </a:solidFill>
                <a:sym typeface="+mn-ea"/>
              </a:rPr>
              <a:t>你拍四，我拍四，做事不能自顾自。</a:t>
            </a:r>
            <a:endParaRPr lang="zh-CN" altLang="en-US">
              <a:solidFill>
                <a:srgbClr val="FF0000"/>
              </a:solidFill>
            </a:endParaRPr>
          </a:p>
          <a:p>
            <a:pPr algn="ctr"/>
            <a:r>
              <a:rPr lang="zh-CN" altLang="en-US">
                <a:solidFill>
                  <a:srgbClr val="FF0000"/>
                </a:solidFill>
                <a:sym typeface="+mn-ea"/>
              </a:rPr>
              <a:t>你拍五，我拍五，礼貌诚信好相处。</a:t>
            </a:r>
            <a:endParaRPr lang="zh-CN" altLang="en-US">
              <a:solidFill>
                <a:srgbClr val="FF0000"/>
              </a:solidFill>
            </a:endParaRPr>
          </a:p>
          <a:p>
            <a:pPr algn="ctr"/>
            <a:r>
              <a:rPr lang="zh-CN" altLang="en-US">
                <a:solidFill>
                  <a:srgbClr val="FF0000"/>
                </a:solidFill>
                <a:sym typeface="+mn-ea"/>
              </a:rPr>
              <a:t>你拍六，我拍六，行为规范要遵守。</a:t>
            </a:r>
            <a:endParaRPr lang="zh-CN" altLang="en-US">
              <a:solidFill>
                <a:srgbClr val="FF0000"/>
              </a:solidFill>
            </a:endParaRPr>
          </a:p>
          <a:p>
            <a:pPr algn="ctr"/>
            <a:r>
              <a:rPr lang="zh-CN" altLang="en-US">
                <a:solidFill>
                  <a:srgbClr val="FF0000"/>
                </a:solidFill>
                <a:sym typeface="+mn-ea"/>
              </a:rPr>
              <a:t>你拍七，我拍七，互助友爱要牢记。</a:t>
            </a:r>
            <a:endParaRPr lang="zh-CN" altLang="en-US">
              <a:solidFill>
                <a:srgbClr val="FF0000"/>
              </a:solidFill>
            </a:endParaRPr>
          </a:p>
          <a:p>
            <a:pPr algn="ctr"/>
            <a:r>
              <a:rPr lang="zh-CN" altLang="en-US">
                <a:solidFill>
                  <a:srgbClr val="FF0000"/>
                </a:solidFill>
                <a:sym typeface="+mn-ea"/>
              </a:rPr>
              <a:t>你拍八，我拍八，尊敬师长人人夸。</a:t>
            </a:r>
            <a:endParaRPr lang="zh-CN" altLang="en-US">
              <a:solidFill>
                <a:srgbClr val="FF0000"/>
              </a:solidFill>
            </a:endParaRPr>
          </a:p>
          <a:p>
            <a:pPr algn="ctr"/>
            <a:r>
              <a:rPr lang="zh-CN" altLang="en-US">
                <a:solidFill>
                  <a:srgbClr val="FF0000"/>
                </a:solidFill>
                <a:sym typeface="+mn-ea"/>
              </a:rPr>
              <a:t>你拍九，我拍九，文明用语不离口。</a:t>
            </a:r>
            <a:endParaRPr lang="zh-CN" altLang="en-US">
              <a:solidFill>
                <a:srgbClr val="FF0000"/>
              </a:solidFill>
            </a:endParaRPr>
          </a:p>
          <a:p>
            <a:pPr algn="ctr"/>
            <a:r>
              <a:rPr lang="zh-CN" altLang="en-US">
                <a:solidFill>
                  <a:srgbClr val="FF0000"/>
                </a:solidFill>
                <a:sym typeface="+mn-ea"/>
              </a:rPr>
              <a:t>你拍十，我拍十，文明礼貌要坚持。</a:t>
            </a:r>
            <a:endParaRPr lang="zh-CN" altLang="en-US">
              <a:solidFill>
                <a:srgbClr val="FF0000"/>
              </a:solidFill>
            </a:endParaRPr>
          </a:p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826000" y="640080"/>
            <a:ext cx="2540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zh-CN" sz="8800">
                <a:solidFill>
                  <a:srgbClr val="FF0000"/>
                </a:solidFill>
              </a:rPr>
              <a:t>手指操</a:t>
            </a:r>
            <a:endParaRPr lang="zh-CN" altLang="zh-CN" sz="880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endParaRPr lang="zh-CN" altLang="en-US" sz="3600">
              <a:solidFill>
                <a:srgbClr val="00B050"/>
              </a:solidFill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p>
            <a:r>
              <a:rPr lang="zh-CN" altLang="en-US" sz="11500" dirty="0">
                <a:solidFill>
                  <a:srgbClr val="FF0000"/>
                </a:solidFill>
                <a:sym typeface="+mn-ea"/>
              </a:rPr>
              <a:t>少年先锋队队歌</a:t>
            </a:r>
            <a:endParaRPr lang="zh-CN" altLang="en-US" sz="11500" dirty="0">
              <a:solidFill>
                <a:srgbClr val="FF0000"/>
              </a:solidFill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p>
            <a:pPr>
              <a:lnSpc>
                <a:spcPct val="80000"/>
              </a:lnSpc>
            </a:pPr>
            <a:r>
              <a:rPr lang="zh-CN" altLang="en-US" b="1" i="1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  <a:sym typeface="+mn-ea"/>
              </a:rPr>
              <a:t>我们是共产主义接班人，继承革命先辈的光荣传统，</a:t>
            </a:r>
            <a:endParaRPr lang="zh-CN" altLang="en-US" b="1" i="1" dirty="0">
              <a:solidFill>
                <a:srgbClr val="FF0000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>
              <a:lnSpc>
                <a:spcPct val="80000"/>
              </a:lnSpc>
            </a:pPr>
            <a:r>
              <a:rPr lang="zh-CN" altLang="en-US" b="1" i="1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  <a:sym typeface="+mn-ea"/>
              </a:rPr>
              <a:t>爱祖国，爱人民， 鲜艳的红领巾飘扬在前胸。 </a:t>
            </a:r>
            <a:endParaRPr lang="zh-CN" altLang="en-US" b="1" i="1" dirty="0">
              <a:solidFill>
                <a:srgbClr val="FF0000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>
              <a:lnSpc>
                <a:spcPct val="80000"/>
              </a:lnSpc>
            </a:pPr>
            <a:r>
              <a:rPr lang="zh-CN" altLang="en-US" b="1" i="1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  <a:sym typeface="+mn-ea"/>
              </a:rPr>
              <a:t>不怕困难，不怕敌人， 顽强学习，坚决斗争， </a:t>
            </a:r>
            <a:endParaRPr lang="zh-CN" altLang="en-US" b="1" i="1" dirty="0">
              <a:solidFill>
                <a:srgbClr val="FF0000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>
              <a:lnSpc>
                <a:spcPct val="80000"/>
              </a:lnSpc>
            </a:pPr>
            <a:r>
              <a:rPr lang="zh-CN" altLang="en-US" b="1" i="1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  <a:sym typeface="+mn-ea"/>
              </a:rPr>
              <a:t>向着胜利勇敢前进， 向着胜利勇敢前进，前进，</a:t>
            </a:r>
            <a:endParaRPr lang="zh-CN" altLang="en-US" b="1" i="1" dirty="0">
              <a:solidFill>
                <a:srgbClr val="FF0000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>
              <a:lnSpc>
                <a:spcPct val="80000"/>
              </a:lnSpc>
            </a:pPr>
            <a:r>
              <a:rPr lang="zh-CN" altLang="en-US" b="1" i="1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  <a:sym typeface="+mn-ea"/>
              </a:rPr>
              <a:t>向着胜利勇敢前进， 我们是共产主义接班人。 </a:t>
            </a:r>
            <a:endParaRPr lang="zh-CN" altLang="en-US" b="1" i="1" dirty="0">
              <a:solidFill>
                <a:srgbClr val="FF0000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>
              <a:lnSpc>
                <a:spcPct val="80000"/>
              </a:lnSpc>
            </a:pPr>
            <a:r>
              <a:rPr lang="zh-CN" altLang="en-US" b="1" i="1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  <a:sym typeface="+mn-ea"/>
              </a:rPr>
              <a:t>我们是共产主义接班人， 沿着革命先辈的光荣路程， </a:t>
            </a:r>
            <a:endParaRPr lang="zh-CN" altLang="en-US" b="1" i="1" dirty="0">
              <a:solidFill>
                <a:srgbClr val="FF0000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>
              <a:lnSpc>
                <a:spcPct val="80000"/>
              </a:lnSpc>
            </a:pPr>
            <a:r>
              <a:rPr lang="zh-CN" altLang="en-US" b="1" i="1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  <a:sym typeface="+mn-ea"/>
              </a:rPr>
              <a:t>爱祖国，爱人民， 少先队员是我们骄傲的名称。 </a:t>
            </a:r>
            <a:endParaRPr lang="zh-CN" altLang="en-US" b="1" i="1" dirty="0">
              <a:solidFill>
                <a:srgbClr val="FF0000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>
              <a:lnSpc>
                <a:spcPct val="80000"/>
              </a:lnSpc>
            </a:pPr>
            <a:r>
              <a:rPr lang="zh-CN" altLang="en-US" b="1" i="1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  <a:sym typeface="+mn-ea"/>
              </a:rPr>
              <a:t>时刻准备，建立功勋，要把敌人，消灭干净，</a:t>
            </a:r>
            <a:endParaRPr lang="zh-CN" altLang="en-US" b="1" i="1" dirty="0">
              <a:solidFill>
                <a:srgbClr val="FF0000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>
              <a:lnSpc>
                <a:spcPct val="80000"/>
              </a:lnSpc>
            </a:pPr>
            <a:r>
              <a:rPr lang="zh-CN" altLang="en-US" b="1" i="1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  <a:sym typeface="+mn-ea"/>
              </a:rPr>
              <a:t>为着理想勇敢前进，为着理想勇敢前进，前进！</a:t>
            </a:r>
            <a:endParaRPr lang="zh-CN" altLang="en-US" b="1" i="1" dirty="0">
              <a:solidFill>
                <a:srgbClr val="FF0000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>
              <a:lnSpc>
                <a:spcPct val="80000"/>
              </a:lnSpc>
            </a:pPr>
            <a:r>
              <a:rPr lang="zh-CN" altLang="en-US" b="1" i="1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  <a:sym typeface="+mn-ea"/>
              </a:rPr>
              <a:t>为着理想勇敢前进，我们是共产主义接班人。</a:t>
            </a:r>
            <a:r>
              <a:rPr lang="zh-CN" altLang="en-US" i="1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  <a:sym typeface="+mn-ea"/>
              </a:rPr>
              <a:t> </a:t>
            </a:r>
            <a:endParaRPr lang="zh-CN" altLang="en-US" i="1" dirty="0">
              <a:solidFill>
                <a:srgbClr val="FF0000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 sz="23900"/>
              <a:t>再见</a:t>
            </a:r>
            <a:endParaRPr lang="zh-CN" altLang="en-US" sz="23900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160428"/>
</p:tagLst>
</file>

<file path=ppt/tags/tag10.xml><?xml version="1.0" encoding="utf-8"?>
<p:tagLst xmlns:p="http://schemas.openxmlformats.org/presentationml/2006/main">
  <p:tag name="KSO_WM_TEMPLATE_CATEGORY" val="custom"/>
  <p:tag name="KSO_WM_TEMPLATE_INDEX" val="160428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160428"/>
</p:tagLst>
</file>

<file path=ppt/tags/tag3.xml><?xml version="1.0" encoding="utf-8"?>
<p:tagLst xmlns:p="http://schemas.openxmlformats.org/presentationml/2006/main">
  <p:tag name="KSO_WM_TEMPLATE_CATEGORY" val="custom"/>
  <p:tag name="KSO_WM_TEMPLATE_INDEX" val="160428"/>
</p:tagLst>
</file>

<file path=ppt/tags/tag4.xml><?xml version="1.0" encoding="utf-8"?>
<p:tagLst xmlns:p="http://schemas.openxmlformats.org/presentationml/2006/main">
  <p:tag name="KSO_WM_TEMPLATE_CATEGORY" val="custom"/>
  <p:tag name="KSO_WM_TEMPLATE_INDEX" val="160428"/>
</p:tagLst>
</file>

<file path=ppt/tags/tag5.xml><?xml version="1.0" encoding="utf-8"?>
<p:tagLst xmlns:p="http://schemas.openxmlformats.org/presentationml/2006/main">
  <p:tag name="KSO_WM_TEMPLATE_CATEGORY" val="custom"/>
  <p:tag name="KSO_WM_TEMPLATE_INDEX" val="160428"/>
</p:tagLst>
</file>

<file path=ppt/tags/tag6.xml><?xml version="1.0" encoding="utf-8"?>
<p:tagLst xmlns:p="http://schemas.openxmlformats.org/presentationml/2006/main">
  <p:tag name="KSO_WM_TEMPLATE_CATEGORY" val="custom"/>
  <p:tag name="KSO_WM_TEMPLATE_INDEX" val="160428"/>
</p:tagLst>
</file>

<file path=ppt/tags/tag7.xml><?xml version="1.0" encoding="utf-8"?>
<p:tagLst xmlns:p="http://schemas.openxmlformats.org/presentationml/2006/main">
  <p:tag name="KSO_WM_TEMPLATE_CATEGORY" val="custom"/>
  <p:tag name="KSO_WM_TEMPLATE_INDEX" val="160428"/>
</p:tagLst>
</file>

<file path=ppt/tags/tag8.xml><?xml version="1.0" encoding="utf-8"?>
<p:tagLst xmlns:p="http://schemas.openxmlformats.org/presentationml/2006/main">
  <p:tag name="KSO_WM_TEMPLATE_CATEGORY" val="custom"/>
  <p:tag name="KSO_WM_TEMPLATE_INDEX" val="160428"/>
</p:tagLst>
</file>

<file path=ppt/tags/tag9.xml><?xml version="1.0" encoding="utf-8"?>
<p:tagLst xmlns:p="http://schemas.openxmlformats.org/presentationml/2006/main">
  <p:tag name="KSO_WM_TEMPLATE_CATEGORY" val="custom"/>
  <p:tag name="KSO_WM_TEMPLATE_INDEX" val="160428"/>
</p:tagLst>
</file>

<file path=ppt/theme/theme1.xml><?xml version="1.0" encoding="utf-8"?>
<a:theme xmlns:a="http://schemas.openxmlformats.org/drawingml/2006/main" name="A000120140530A99PPBG">
  <a:themeElements>
    <a:clrScheme name="141">
      <a:dk1>
        <a:srgbClr val="5F5F5F"/>
      </a:dk1>
      <a:lt1>
        <a:sysClr val="window" lastClr="FFFFFF"/>
      </a:lt1>
      <a:dk2>
        <a:srgbClr val="5F5F5F"/>
      </a:dk2>
      <a:lt2>
        <a:srgbClr val="FFFFFF"/>
      </a:lt2>
      <a:accent1>
        <a:srgbClr val="87A452"/>
      </a:accent1>
      <a:accent2>
        <a:srgbClr val="58B898"/>
      </a:accent2>
      <a:accent3>
        <a:srgbClr val="489698"/>
      </a:accent3>
      <a:accent4>
        <a:srgbClr val="C2C25E"/>
      </a:accent4>
      <a:accent5>
        <a:srgbClr val="C00000"/>
      </a:accent5>
      <a:accent6>
        <a:srgbClr val="FFC000"/>
      </a:accent6>
      <a:hlink>
        <a:srgbClr val="00B0F0"/>
      </a:hlink>
      <a:folHlink>
        <a:srgbClr val="7F7F7F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588</Words>
  <Application>WPS 演示</Application>
  <PresentationFormat>宽屏</PresentationFormat>
  <Paragraphs>54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0" baseType="lpstr">
      <vt:lpstr>Arial</vt:lpstr>
      <vt:lpstr>宋体</vt:lpstr>
      <vt:lpstr>Wingdings</vt:lpstr>
      <vt:lpstr>Calibri Light</vt:lpstr>
      <vt:lpstr>Calibri</vt:lpstr>
      <vt:lpstr>微软雅黑</vt:lpstr>
      <vt:lpstr>新宋体</vt:lpstr>
      <vt:lpstr>黑体</vt:lpstr>
      <vt:lpstr>Wingdings 2</vt:lpstr>
      <vt:lpstr>Wingdings</vt:lpstr>
      <vt:lpstr>A000120140530A99PPBG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</cp:revision>
  <dcterms:created xsi:type="dcterms:W3CDTF">2016-12-16T02:05:01Z</dcterms:created>
  <dcterms:modified xsi:type="dcterms:W3CDTF">2016-12-16T02:28:15Z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2052-10.1.0.6065</vt:lpwstr>
  </property>
</Properties>
</file>