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75" r:id="rId2"/>
    <p:sldId id="266" r:id="rId3"/>
    <p:sldId id="262" r:id="rId4"/>
    <p:sldId id="265" r:id="rId5"/>
    <p:sldId id="271" r:id="rId6"/>
    <p:sldId id="269" r:id="rId7"/>
    <p:sldId id="270" r:id="rId8"/>
    <p:sldId id="272" r:id="rId9"/>
    <p:sldId id="268" r:id="rId10"/>
    <p:sldId id="267" r:id="rId11"/>
    <p:sldId id="273" r:id="rId12"/>
    <p:sldId id="274" r:id="rId13"/>
    <p:sldId id="278" r:id="rId14"/>
    <p:sldId id="277" r:id="rId15"/>
    <p:sldId id="276" r:id="rId16"/>
  </p:sldIdLst>
  <p:sldSz cx="12133263" cy="6859588"/>
  <p:notesSz cx="6858000" cy="9144000"/>
  <p:defaultTextStyle>
    <a:defPPr>
      <a:defRPr lang="zh-CN"/>
    </a:defPPr>
    <a:lvl1pPr marL="0" algn="l" defTabSz="1085261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42631" algn="l" defTabSz="1085261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85261" algn="l" defTabSz="1085261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627893" algn="l" defTabSz="1085261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170523" algn="l" defTabSz="1085261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713154" algn="l" defTabSz="1085261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255784" algn="l" defTabSz="1085261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798416" algn="l" defTabSz="1085261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341045" algn="l" defTabSz="1085261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824" y="-72"/>
      </p:cViewPr>
      <p:guideLst>
        <p:guide orient="horz" pos="2161"/>
        <p:guide pos="382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>
      <p:cViewPr varScale="1">
        <p:scale>
          <a:sx n="51" d="100"/>
          <a:sy n="51" d="100"/>
        </p:scale>
        <p:origin x="-2672" y="-8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85FA15-2811-4E52-98CC-9CBCFF930983}" type="datetimeFigureOut">
              <a:rPr lang="zh-CN" altLang="en-US" smtClean="0"/>
              <a:pPr/>
              <a:t>2016/11/15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96875" y="685800"/>
            <a:ext cx="60642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797297-89A4-4302-B85B-BD224A3216A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36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83" algn="l" defTabSz="91436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66" algn="l" defTabSz="91436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50" algn="l" defTabSz="91436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733" algn="l" defTabSz="91436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916" algn="l" defTabSz="91436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099" algn="l" defTabSz="91436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282" algn="l" defTabSz="91436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466" algn="l" defTabSz="91436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96875" y="685800"/>
            <a:ext cx="606425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797297-89A4-4302-B85B-BD224A3216A3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09995" y="2130920"/>
            <a:ext cx="10313274" cy="147036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19990" y="3887100"/>
            <a:ext cx="8493284" cy="175300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426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85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278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705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131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557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7984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410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D9302-B8B2-4BC5-9D57-5B1D8080AA0B}" type="datetimeFigureOut">
              <a:rPr lang="zh-CN" altLang="en-US" smtClean="0"/>
              <a:pPr/>
              <a:t>2016/11/15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520FB-BA76-40D3-BEA6-450C0B0A886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Tm="5000">
    <p:cover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D9302-B8B2-4BC5-9D57-5B1D8080AA0B}" type="datetimeFigureOut">
              <a:rPr lang="zh-CN" altLang="en-US" smtClean="0"/>
              <a:pPr/>
              <a:t>2016/11/15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520FB-BA76-40D3-BEA6-450C0B0A886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Tm="5000">
    <p:cover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96616" y="274702"/>
            <a:ext cx="2729984" cy="585288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6663" y="274702"/>
            <a:ext cx="7987731" cy="585288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D9302-B8B2-4BC5-9D57-5B1D8080AA0B}" type="datetimeFigureOut">
              <a:rPr lang="zh-CN" altLang="en-US" smtClean="0"/>
              <a:pPr/>
              <a:t>2016/11/15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520FB-BA76-40D3-BEA6-450C0B0A886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Tm="5000">
    <p:cover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D9302-B8B2-4BC5-9D57-5B1D8080AA0B}" type="datetimeFigureOut">
              <a:rPr lang="zh-CN" altLang="en-US" smtClean="0"/>
              <a:pPr/>
              <a:t>2016/11/15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520FB-BA76-40D3-BEA6-450C0B0A886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Tm="5000">
    <p:cover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58444" y="4407921"/>
            <a:ext cx="10313274" cy="1362390"/>
          </a:xfrm>
        </p:spPr>
        <p:txBody>
          <a:bodyPr anchor="t"/>
          <a:lstStyle>
            <a:lvl1pPr algn="l">
              <a:defRPr sz="47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58444" y="2907388"/>
            <a:ext cx="10313274" cy="1500534"/>
          </a:xfrm>
        </p:spPr>
        <p:txBody>
          <a:bodyPr anchor="b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542631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85261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 marL="1627893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4pPr>
            <a:lvl5pPr marL="2170523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5pPr>
            <a:lvl6pPr marL="2713154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6pPr>
            <a:lvl7pPr marL="3255784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7pPr>
            <a:lvl8pPr marL="3798416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8pPr>
            <a:lvl9pPr marL="434104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D9302-B8B2-4BC5-9D57-5B1D8080AA0B}" type="datetimeFigureOut">
              <a:rPr lang="zh-CN" altLang="en-US" smtClean="0"/>
              <a:pPr/>
              <a:t>2016/11/15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520FB-BA76-40D3-BEA6-450C0B0A886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Tm="5000">
    <p:cover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6663" y="1600572"/>
            <a:ext cx="5358858" cy="4527011"/>
          </a:xfrm>
        </p:spPr>
        <p:txBody>
          <a:bodyPr/>
          <a:lstStyle>
            <a:lvl1pPr>
              <a:defRPr sz="3300"/>
            </a:lvl1pPr>
            <a:lvl2pPr>
              <a:defRPr sz="28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67742" y="1600572"/>
            <a:ext cx="5358858" cy="4527011"/>
          </a:xfrm>
        </p:spPr>
        <p:txBody>
          <a:bodyPr/>
          <a:lstStyle>
            <a:lvl1pPr>
              <a:defRPr sz="3300"/>
            </a:lvl1pPr>
            <a:lvl2pPr>
              <a:defRPr sz="28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D9302-B8B2-4BC5-9D57-5B1D8080AA0B}" type="datetimeFigureOut">
              <a:rPr lang="zh-CN" altLang="en-US" smtClean="0"/>
              <a:pPr/>
              <a:t>2016/11/15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520FB-BA76-40D3-BEA6-450C0B0A886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Tm="5000">
    <p:cover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6663" y="1535469"/>
            <a:ext cx="5360965" cy="639910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42631" indent="0">
              <a:buNone/>
              <a:defRPr sz="2400" b="1"/>
            </a:lvl2pPr>
            <a:lvl3pPr marL="1085261" indent="0">
              <a:buNone/>
              <a:defRPr sz="2100" b="1"/>
            </a:lvl3pPr>
            <a:lvl4pPr marL="1627893" indent="0">
              <a:buNone/>
              <a:defRPr sz="1900" b="1"/>
            </a:lvl4pPr>
            <a:lvl5pPr marL="2170523" indent="0">
              <a:buNone/>
              <a:defRPr sz="1900" b="1"/>
            </a:lvl5pPr>
            <a:lvl6pPr marL="2713154" indent="0">
              <a:buNone/>
              <a:defRPr sz="1900" b="1"/>
            </a:lvl6pPr>
            <a:lvl7pPr marL="3255784" indent="0">
              <a:buNone/>
              <a:defRPr sz="1900" b="1"/>
            </a:lvl7pPr>
            <a:lvl8pPr marL="3798416" indent="0">
              <a:buNone/>
              <a:defRPr sz="1900" b="1"/>
            </a:lvl8pPr>
            <a:lvl9pPr marL="4341045" indent="0">
              <a:buNone/>
              <a:defRPr sz="19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6663" y="2175380"/>
            <a:ext cx="5360965" cy="39522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63531" y="1535469"/>
            <a:ext cx="5363071" cy="639910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42631" indent="0">
              <a:buNone/>
              <a:defRPr sz="2400" b="1"/>
            </a:lvl2pPr>
            <a:lvl3pPr marL="1085261" indent="0">
              <a:buNone/>
              <a:defRPr sz="2100" b="1"/>
            </a:lvl3pPr>
            <a:lvl4pPr marL="1627893" indent="0">
              <a:buNone/>
              <a:defRPr sz="1900" b="1"/>
            </a:lvl4pPr>
            <a:lvl5pPr marL="2170523" indent="0">
              <a:buNone/>
              <a:defRPr sz="1900" b="1"/>
            </a:lvl5pPr>
            <a:lvl6pPr marL="2713154" indent="0">
              <a:buNone/>
              <a:defRPr sz="1900" b="1"/>
            </a:lvl6pPr>
            <a:lvl7pPr marL="3255784" indent="0">
              <a:buNone/>
              <a:defRPr sz="1900" b="1"/>
            </a:lvl7pPr>
            <a:lvl8pPr marL="3798416" indent="0">
              <a:buNone/>
              <a:defRPr sz="1900" b="1"/>
            </a:lvl8pPr>
            <a:lvl9pPr marL="4341045" indent="0">
              <a:buNone/>
              <a:defRPr sz="19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63531" y="2175380"/>
            <a:ext cx="5363071" cy="39522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D9302-B8B2-4BC5-9D57-5B1D8080AA0B}" type="datetimeFigureOut">
              <a:rPr lang="zh-CN" altLang="en-US" smtClean="0"/>
              <a:pPr/>
              <a:t>2016/11/15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520FB-BA76-40D3-BEA6-450C0B0A886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Tm="5000">
    <p:cover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D9302-B8B2-4BC5-9D57-5B1D8080AA0B}" type="datetimeFigureOut">
              <a:rPr lang="zh-CN" altLang="en-US" smtClean="0"/>
              <a:pPr/>
              <a:t>2016/11/15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520FB-BA76-40D3-BEA6-450C0B0A886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Tm="5000">
    <p:cover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D9302-B8B2-4BC5-9D57-5B1D8080AA0B}" type="datetimeFigureOut">
              <a:rPr lang="zh-CN" altLang="en-US" smtClean="0"/>
              <a:pPr/>
              <a:t>2016/11/15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520FB-BA76-40D3-BEA6-450C0B0A886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Tm="5000">
    <p:cover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6665" y="273113"/>
            <a:ext cx="3991760" cy="1162319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43770" y="273115"/>
            <a:ext cx="6782831" cy="5854468"/>
          </a:xfrm>
        </p:spPr>
        <p:txBody>
          <a:bodyPr/>
          <a:lstStyle>
            <a:lvl1pPr>
              <a:defRPr sz="3800"/>
            </a:lvl1pPr>
            <a:lvl2pPr>
              <a:defRPr sz="33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6665" y="1435434"/>
            <a:ext cx="3991760" cy="4692149"/>
          </a:xfrm>
        </p:spPr>
        <p:txBody>
          <a:bodyPr/>
          <a:lstStyle>
            <a:lvl1pPr marL="0" indent="0">
              <a:buNone/>
              <a:defRPr sz="1700"/>
            </a:lvl1pPr>
            <a:lvl2pPr marL="542631" indent="0">
              <a:buNone/>
              <a:defRPr sz="1400"/>
            </a:lvl2pPr>
            <a:lvl3pPr marL="1085261" indent="0">
              <a:buNone/>
              <a:defRPr sz="1200"/>
            </a:lvl3pPr>
            <a:lvl4pPr marL="1627893" indent="0">
              <a:buNone/>
              <a:defRPr sz="1100"/>
            </a:lvl4pPr>
            <a:lvl5pPr marL="2170523" indent="0">
              <a:buNone/>
              <a:defRPr sz="1100"/>
            </a:lvl5pPr>
            <a:lvl6pPr marL="2713154" indent="0">
              <a:buNone/>
              <a:defRPr sz="1100"/>
            </a:lvl6pPr>
            <a:lvl7pPr marL="3255784" indent="0">
              <a:buNone/>
              <a:defRPr sz="1100"/>
            </a:lvl7pPr>
            <a:lvl8pPr marL="3798416" indent="0">
              <a:buNone/>
              <a:defRPr sz="1100"/>
            </a:lvl8pPr>
            <a:lvl9pPr marL="4341045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D9302-B8B2-4BC5-9D57-5B1D8080AA0B}" type="datetimeFigureOut">
              <a:rPr lang="zh-CN" altLang="en-US" smtClean="0"/>
              <a:pPr/>
              <a:t>2016/11/15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520FB-BA76-40D3-BEA6-450C0B0A886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Tm="5000">
    <p:cover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78204" y="4801713"/>
            <a:ext cx="7279958" cy="566869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78204" y="612918"/>
            <a:ext cx="7279958" cy="4115753"/>
          </a:xfrm>
        </p:spPr>
        <p:txBody>
          <a:bodyPr/>
          <a:lstStyle>
            <a:lvl1pPr marL="0" indent="0">
              <a:buNone/>
              <a:defRPr sz="3800"/>
            </a:lvl1pPr>
            <a:lvl2pPr marL="542631" indent="0">
              <a:buNone/>
              <a:defRPr sz="3300"/>
            </a:lvl2pPr>
            <a:lvl3pPr marL="1085261" indent="0">
              <a:buNone/>
              <a:defRPr sz="2800"/>
            </a:lvl3pPr>
            <a:lvl4pPr marL="1627893" indent="0">
              <a:buNone/>
              <a:defRPr sz="2400"/>
            </a:lvl4pPr>
            <a:lvl5pPr marL="2170523" indent="0">
              <a:buNone/>
              <a:defRPr sz="2400"/>
            </a:lvl5pPr>
            <a:lvl6pPr marL="2713154" indent="0">
              <a:buNone/>
              <a:defRPr sz="2400"/>
            </a:lvl6pPr>
            <a:lvl7pPr marL="3255784" indent="0">
              <a:buNone/>
              <a:defRPr sz="2400"/>
            </a:lvl7pPr>
            <a:lvl8pPr marL="3798416" indent="0">
              <a:buNone/>
              <a:defRPr sz="2400"/>
            </a:lvl8pPr>
            <a:lvl9pPr marL="4341045" indent="0">
              <a:buNone/>
              <a:defRPr sz="24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78204" y="5368581"/>
            <a:ext cx="7279958" cy="805048"/>
          </a:xfrm>
        </p:spPr>
        <p:txBody>
          <a:bodyPr/>
          <a:lstStyle>
            <a:lvl1pPr marL="0" indent="0">
              <a:buNone/>
              <a:defRPr sz="1700"/>
            </a:lvl1pPr>
            <a:lvl2pPr marL="542631" indent="0">
              <a:buNone/>
              <a:defRPr sz="1400"/>
            </a:lvl2pPr>
            <a:lvl3pPr marL="1085261" indent="0">
              <a:buNone/>
              <a:defRPr sz="1200"/>
            </a:lvl3pPr>
            <a:lvl4pPr marL="1627893" indent="0">
              <a:buNone/>
              <a:defRPr sz="1100"/>
            </a:lvl4pPr>
            <a:lvl5pPr marL="2170523" indent="0">
              <a:buNone/>
              <a:defRPr sz="1100"/>
            </a:lvl5pPr>
            <a:lvl6pPr marL="2713154" indent="0">
              <a:buNone/>
              <a:defRPr sz="1100"/>
            </a:lvl6pPr>
            <a:lvl7pPr marL="3255784" indent="0">
              <a:buNone/>
              <a:defRPr sz="1100"/>
            </a:lvl7pPr>
            <a:lvl8pPr marL="3798416" indent="0">
              <a:buNone/>
              <a:defRPr sz="1100"/>
            </a:lvl8pPr>
            <a:lvl9pPr marL="4341045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D9302-B8B2-4BC5-9D57-5B1D8080AA0B}" type="datetimeFigureOut">
              <a:rPr lang="zh-CN" altLang="en-US" smtClean="0"/>
              <a:pPr/>
              <a:t>2016/11/15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520FB-BA76-40D3-BEA6-450C0B0A886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Tm="5000">
    <p:cover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6663" y="274701"/>
            <a:ext cx="10919937" cy="1143265"/>
          </a:xfrm>
          <a:prstGeom prst="rect">
            <a:avLst/>
          </a:prstGeom>
        </p:spPr>
        <p:txBody>
          <a:bodyPr vert="horz" lIns="108527" tIns="54263" rIns="108527" bIns="54263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6663" y="1600572"/>
            <a:ext cx="10919937" cy="4527011"/>
          </a:xfrm>
          <a:prstGeom prst="rect">
            <a:avLst/>
          </a:prstGeom>
        </p:spPr>
        <p:txBody>
          <a:bodyPr vert="horz" lIns="108527" tIns="54263" rIns="108527" bIns="54263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6663" y="6357822"/>
            <a:ext cx="2831095" cy="365210"/>
          </a:xfrm>
          <a:prstGeom prst="rect">
            <a:avLst/>
          </a:prstGeom>
        </p:spPr>
        <p:txBody>
          <a:bodyPr vert="horz" lIns="108527" tIns="54263" rIns="108527" bIns="54263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1D9302-B8B2-4BC5-9D57-5B1D8080AA0B}" type="datetimeFigureOut">
              <a:rPr lang="zh-CN" altLang="en-US" smtClean="0"/>
              <a:pPr/>
              <a:t>2016/11/15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45532" y="6357822"/>
            <a:ext cx="3842200" cy="365210"/>
          </a:xfrm>
          <a:prstGeom prst="rect">
            <a:avLst/>
          </a:prstGeom>
        </p:spPr>
        <p:txBody>
          <a:bodyPr vert="horz" lIns="108527" tIns="54263" rIns="108527" bIns="54263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95505" y="6357822"/>
            <a:ext cx="2831095" cy="365210"/>
          </a:xfrm>
          <a:prstGeom prst="rect">
            <a:avLst/>
          </a:prstGeom>
        </p:spPr>
        <p:txBody>
          <a:bodyPr vert="horz" lIns="108527" tIns="54263" rIns="108527" bIns="54263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7520FB-BA76-40D3-BEA6-450C0B0A886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Tm="5000">
    <p:cover dir="d"/>
  </p:transition>
  <p:txStyles>
    <p:titleStyle>
      <a:lvl1pPr algn="ctr" defTabSz="1085261" rtl="0" eaLnBrk="1" latinLnBrk="0" hangingPunct="1">
        <a:spcBef>
          <a:spcPct val="0"/>
        </a:spcBef>
        <a:buNone/>
        <a:defRPr sz="5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6973" indent="-406973" algn="l" defTabSz="1085261" rtl="0" eaLnBrk="1" latinLnBrk="0" hangingPunct="1">
        <a:spcBef>
          <a:spcPct val="20000"/>
        </a:spcBef>
        <a:buFont typeface="Arial" pitchFamily="34" charset="0"/>
        <a:buChar char="•"/>
        <a:defRPr sz="3800" kern="1200">
          <a:solidFill>
            <a:schemeClr val="tx1"/>
          </a:solidFill>
          <a:latin typeface="+mn-lt"/>
          <a:ea typeface="+mn-ea"/>
          <a:cs typeface="+mn-cs"/>
        </a:defRPr>
      </a:lvl1pPr>
      <a:lvl2pPr marL="881774" indent="-339145" algn="l" defTabSz="1085261" rtl="0" eaLnBrk="1" latinLnBrk="0" hangingPunct="1">
        <a:spcBef>
          <a:spcPct val="20000"/>
        </a:spcBef>
        <a:buFont typeface="Arial" pitchFamily="34" charset="0"/>
        <a:buChar char="–"/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356577" indent="-271315" algn="l" defTabSz="1085261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899207" indent="-271315" algn="l" defTabSz="1085261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1838" indent="-271315" algn="l" defTabSz="1085261" rtl="0" eaLnBrk="1" latinLnBrk="0" hangingPunct="1">
        <a:spcBef>
          <a:spcPct val="20000"/>
        </a:spcBef>
        <a:buFont typeface="Arial" pitchFamily="34" charset="0"/>
        <a:buChar char="»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984470" indent="-271315" algn="l" defTabSz="1085261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27099" indent="-271315" algn="l" defTabSz="1085261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069731" indent="-271315" algn="l" defTabSz="1085261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612361" indent="-271315" algn="l" defTabSz="1085261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08526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42631" algn="l" defTabSz="108526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85261" algn="l" defTabSz="108526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27893" algn="l" defTabSz="108526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70523" algn="l" defTabSz="108526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713154" algn="l" defTabSz="108526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55784" algn="l" defTabSz="108526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98416" algn="l" defTabSz="108526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341045" algn="l" defTabSz="108526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gif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幻灯片制作\素材\演示文稿1\幻灯片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588"/>
            <a:ext cx="12133263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图片 2" descr="1713389_195302055937_2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890167" y="1341562"/>
            <a:ext cx="8352928" cy="4111476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  <p:sp>
        <p:nvSpPr>
          <p:cNvPr id="4" name="TextBox 3"/>
          <p:cNvSpPr txBox="1"/>
          <p:nvPr/>
        </p:nvSpPr>
        <p:spPr>
          <a:xfrm>
            <a:off x="1386111" y="405458"/>
            <a:ext cx="4925590" cy="848250"/>
          </a:xfrm>
          <a:prstGeom prst="rect">
            <a:avLst/>
          </a:prstGeom>
          <a:noFill/>
        </p:spPr>
        <p:txBody>
          <a:bodyPr wrap="none" lIns="108527" tIns="54263" rIns="108527" bIns="54263" rtlCol="0">
            <a:spAutoFit/>
          </a:bodyPr>
          <a:lstStyle/>
          <a:p>
            <a:r>
              <a:rPr lang="en-US" altLang="zh-CN" sz="4800" dirty="0" smtClean="0">
                <a:solidFill>
                  <a:srgbClr val="FFFF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AR DARLING" pitchFamily="2" charset="0"/>
                <a:ea typeface="华文琥珀" pitchFamily="2" charset="-122"/>
              </a:rPr>
              <a:t>2017</a:t>
            </a:r>
            <a:r>
              <a:rPr lang="zh-CN" altLang="en-US" sz="4800" dirty="0" smtClean="0">
                <a:solidFill>
                  <a:srgbClr val="FFFF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AR DARLING" pitchFamily="2" charset="0"/>
                <a:ea typeface="华文琥珀" pitchFamily="2" charset="-122"/>
              </a:rPr>
              <a:t> 丁酉年日历</a:t>
            </a:r>
            <a:endParaRPr lang="zh-CN" altLang="en-US" sz="4800" dirty="0">
              <a:solidFill>
                <a:srgbClr val="FFFF00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  <a:latin typeface="华文琥珀" pitchFamily="2" charset="-122"/>
              <a:ea typeface="华文琥珀" pitchFamily="2" charset="-122"/>
            </a:endParaRPr>
          </a:p>
        </p:txBody>
      </p:sp>
      <p:sp>
        <p:nvSpPr>
          <p:cNvPr id="5" name="Text Box 18"/>
          <p:cNvSpPr txBox="1">
            <a:spLocks noChangeArrowheads="1"/>
          </p:cNvSpPr>
          <p:nvPr/>
        </p:nvSpPr>
        <p:spPr bwMode="auto">
          <a:xfrm>
            <a:off x="7362775" y="333450"/>
            <a:ext cx="5643602" cy="1107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>
                <a:alpha val="50000"/>
              </a:schemeClr>
            </a:outerShdw>
          </a:effectLst>
        </p:spPr>
        <p:txBody>
          <a:bodyPr wrap="square" lIns="91436" tIns="45718" rIns="91436" bIns="45718">
            <a:spAutoFit/>
          </a:bodyPr>
          <a:lstStyle/>
          <a:p>
            <a:r>
              <a:rPr lang="zh-CN" altLang="en-US" sz="6600" b="1" dirty="0" smtClean="0">
                <a:solidFill>
                  <a:srgbClr val="FF0000"/>
                </a:solidFill>
                <a:ea typeface="华文隶书" pitchFamily="2" charset="-122"/>
              </a:rPr>
              <a:t>金鸡图</a:t>
            </a:r>
            <a:endParaRPr lang="zh-CN" altLang="en-US" sz="6600" b="1" dirty="0">
              <a:solidFill>
                <a:srgbClr val="FF0000"/>
              </a:solidFill>
              <a:ea typeface="华文隶书" pitchFamily="2" charset="-122"/>
            </a:endParaRPr>
          </a:p>
        </p:txBody>
      </p:sp>
      <p:sp>
        <p:nvSpPr>
          <p:cNvPr id="7" name="Text Box 18"/>
          <p:cNvSpPr txBox="1">
            <a:spLocks noChangeArrowheads="1"/>
          </p:cNvSpPr>
          <p:nvPr/>
        </p:nvSpPr>
        <p:spPr bwMode="auto">
          <a:xfrm>
            <a:off x="3186311" y="5446018"/>
            <a:ext cx="6768753" cy="830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>
                <a:alpha val="50000"/>
              </a:schemeClr>
            </a:outerShdw>
          </a:effectLst>
        </p:spPr>
        <p:txBody>
          <a:bodyPr wrap="square" lIns="91436" tIns="45718" rIns="91436" bIns="45718">
            <a:spAutoFit/>
          </a:bodyPr>
          <a:lstStyle/>
          <a:p>
            <a:r>
              <a:rPr lang="zh-CN" altLang="en-US" sz="4800" dirty="0" smtClean="0">
                <a:solidFill>
                  <a:srgbClr val="FF0000"/>
                </a:solidFill>
                <a:ea typeface="华文隶书" pitchFamily="2" charset="-122"/>
              </a:rPr>
              <a:t>  </a:t>
            </a:r>
            <a:r>
              <a:rPr lang="zh-CN" altLang="en-US" sz="4800" dirty="0" smtClean="0">
                <a:solidFill>
                  <a:srgbClr val="C00000"/>
                </a:solidFill>
                <a:latin typeface="华文行楷" pitchFamily="2" charset="-122"/>
                <a:ea typeface="华文行楷" pitchFamily="2" charset="-122"/>
              </a:rPr>
              <a:t>鸡</a:t>
            </a:r>
            <a:r>
              <a:rPr lang="zh-CN" altLang="en-US" sz="4800" dirty="0" smtClean="0">
                <a:solidFill>
                  <a:srgbClr val="FF0000"/>
                </a:solidFill>
                <a:ea typeface="华文隶书" pitchFamily="2" charset="-122"/>
              </a:rPr>
              <a:t>祥如意  金鸡纳福</a:t>
            </a:r>
            <a:endParaRPr lang="zh-CN" altLang="en-US" sz="4800" dirty="0">
              <a:solidFill>
                <a:srgbClr val="FF0000"/>
              </a:solidFill>
              <a:ea typeface="华文隶书" pitchFamily="2" charset="-122"/>
            </a:endParaRPr>
          </a:p>
        </p:txBody>
      </p:sp>
      <p:pic>
        <p:nvPicPr>
          <p:cNvPr id="9" name="Picture 7" descr="1642406489107421905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10800000">
            <a:off x="10315103" y="2493690"/>
            <a:ext cx="1368153" cy="1367960"/>
          </a:xfrm>
          <a:prstGeom prst="rect">
            <a:avLst/>
          </a:prstGeom>
          <a:noFill/>
        </p:spPr>
      </p:pic>
      <p:pic>
        <p:nvPicPr>
          <p:cNvPr id="10" name="Picture 7" descr="1642406489107421905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10800000">
            <a:off x="522015" y="2709714"/>
            <a:ext cx="1368153" cy="1367960"/>
          </a:xfrm>
          <a:prstGeom prst="rect">
            <a:avLst/>
          </a:prstGeom>
          <a:noFill/>
        </p:spPr>
      </p:pic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3186311" y="4077866"/>
            <a:ext cx="595547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方正舒体" pitchFamily="2" charset="-122"/>
                <a:ea typeface="方正舒体" pitchFamily="2" charset="-122"/>
                <a:cs typeface="Times New Roman" pitchFamily="18" charset="0"/>
              </a:rPr>
              <a:t>金距花冠傍舍栖，清晨相叫一声齐</a:t>
            </a:r>
            <a:r>
              <a:rPr kumimoji="0" lang="zh-CN" altLang="en-US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方正舒体" pitchFamily="2" charset="-122"/>
                <a:ea typeface="方正舒体" pitchFamily="2" charset="-122"/>
                <a:cs typeface="Times New Roman" pitchFamily="18" charset="0"/>
              </a:rPr>
              <a:t>。</a:t>
            </a:r>
            <a:endParaRPr kumimoji="0" lang="zh-CN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方正舒体" pitchFamily="2" charset="-122"/>
              <a:ea typeface="方正舒体" pitchFamily="2" charset="-122"/>
              <a:cs typeface="宋体" pitchFamily="2" charset="-122"/>
            </a:endParaRPr>
          </a:p>
        </p:txBody>
      </p:sp>
    </p:spTree>
  </p:cSld>
  <p:clrMapOvr>
    <a:masterClrMapping/>
  </p:clrMapOvr>
  <p:transition spd="slow" advTm="5000">
    <p:cover dir="d"/>
    <p:sndAc>
      <p:stSnd loop="1">
        <p:snd r:embed="rId2" name="喜洋洋 - 轻快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153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153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0"/>
                                        <p:tgtEl>
                                          <p:spTgt spid="15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0"/>
                            </p:stCondLst>
                            <p:childTnLst>
                              <p:par>
                                <p:cTn id="16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8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8000"/>
                            </p:stCondLst>
                            <p:childTnLst>
                              <p:par>
                                <p:cTn id="20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1600"/>
                            </p:stCondLst>
                            <p:childTnLst>
                              <p:par>
                                <p:cTn id="2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1536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幻灯片制作\素材\演示文稿1\幻灯片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588"/>
            <a:ext cx="12133263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5634585" y="1845618"/>
          <a:ext cx="5472607" cy="4104453"/>
        </p:xfrm>
        <a:graphic>
          <a:graphicData uri="http://schemas.openxmlformats.org/drawingml/2006/table">
            <a:tbl>
              <a:tblPr/>
              <a:tblGrid>
                <a:gridCol w="781801"/>
                <a:gridCol w="781801"/>
                <a:gridCol w="781801"/>
                <a:gridCol w="781801"/>
                <a:gridCol w="781801"/>
                <a:gridCol w="781801"/>
                <a:gridCol w="781801"/>
              </a:tblGrid>
              <a:tr h="342038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二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四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五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六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10445">
                <a:tc rowSpan="2">
                  <a:txBody>
                    <a:bodyPr/>
                    <a:lstStyle/>
                    <a:p>
                      <a:pPr algn="l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????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????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????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????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????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03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十一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十二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044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038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十三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十四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 dirty="0"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中元节</a:t>
                      </a:r>
                      <a:r>
                        <a:rPr lang="zh-CN" altLang="en-US" sz="2000" b="1" i="0" u="none" strike="noStrike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????"/>
                        </a:rPr>
                        <a:t> </a:t>
                      </a:r>
                      <a:endParaRPr lang="zh-CN" altLang="en-US" sz="2000" b="1" i="0" u="none" strike="noStrike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宋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十六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solidFill>
                            <a:srgbClr val="339966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白露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十八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十九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044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038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教师节</a:t>
                      </a:r>
                      <a:r>
                        <a:rPr lang="zh-CN" altLang="en-US" sz="2000" b="1" i="0" u="none" strike="noStrike" dirty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????"/>
                        </a:rPr>
                        <a:t> </a:t>
                      </a:r>
                      <a:endParaRPr lang="zh-CN" altLang="en-US" sz="2000" b="1" i="0" u="none" strike="noStrike" dirty="0"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宋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廿一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廿二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廿三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廿四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廿五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廿六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044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038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廿七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廿八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廿九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????"/>
                        </a:rPr>
                        <a:t>八</a:t>
                      </a:r>
                      <a:r>
                        <a:rPr lang="zh-CN" altLang="en-US" sz="2000" b="1" i="0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月</a:t>
                      </a:r>
                      <a:r>
                        <a:rPr lang="zh-CN" altLang="en-US" sz="2000" b="1" i="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大</a:t>
                      </a:r>
                      <a:endParaRPr lang="zh-CN" altLang="en-US" sz="2000" b="1" i="0" u="none" strike="noStrike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????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初二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初三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solidFill>
                            <a:srgbClr val="339966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秋分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044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30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038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初五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初六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初七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初八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初九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初十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十一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矩形 6"/>
          <p:cNvSpPr/>
          <p:nvPr/>
        </p:nvSpPr>
        <p:spPr>
          <a:xfrm>
            <a:off x="7074743" y="1053530"/>
            <a:ext cx="33123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华文隶书" pitchFamily="2" charset="-122"/>
              </a:rPr>
              <a:t>农历丁酉  鸡年</a:t>
            </a:r>
            <a:endParaRPr lang="zh-CN" altLang="en-US" sz="32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994623" y="333450"/>
            <a:ext cx="522130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楷体" pitchFamily="2" charset="-122"/>
                <a:ea typeface="华文楷体" pitchFamily="2" charset="-122"/>
              </a:rPr>
              <a:t>2017</a:t>
            </a:r>
            <a:r>
              <a:rPr lang="zh-CN" altLang="en-US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楷体" pitchFamily="2" charset="-122"/>
                <a:ea typeface="华文楷体" pitchFamily="2" charset="-122"/>
              </a:rPr>
              <a:t>年 </a:t>
            </a:r>
            <a:r>
              <a:rPr lang="en-US" altLang="zh-CN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楷体" pitchFamily="2" charset="-122"/>
                <a:ea typeface="华文楷体" pitchFamily="2" charset="-122"/>
              </a:rPr>
              <a:t>09</a:t>
            </a:r>
            <a:r>
              <a:rPr lang="zh-CN" altLang="en-US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楷体" pitchFamily="2" charset="-122"/>
                <a:ea typeface="华文楷体" pitchFamily="2" charset="-122"/>
              </a:rPr>
              <a:t>月 </a:t>
            </a:r>
            <a:r>
              <a:rPr lang="en-US" altLang="zh-CN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楷体" pitchFamily="2" charset="-122"/>
                <a:ea typeface="华文楷体" pitchFamily="2" charset="-122"/>
              </a:rPr>
              <a:t>September</a:t>
            </a:r>
            <a:endParaRPr lang="zh-CN" altLang="en-US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楷体" pitchFamily="2" charset="-122"/>
              <a:ea typeface="华文楷体" pitchFamily="2" charset="-122"/>
            </a:endParaRPr>
          </a:p>
        </p:txBody>
      </p:sp>
      <p:pic>
        <p:nvPicPr>
          <p:cNvPr id="9" name="图片 8" descr="aHR0cDovL3AyLnNvLnFoaW1nLmNvbS9zZHIvXzI0MF8vdDAxYTQ5YzA5Yzc4ZTBkYThiYy5qcGc=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77999" y="693490"/>
            <a:ext cx="4752528" cy="4752528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954063" y="5013970"/>
            <a:ext cx="3775393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40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行楷" pitchFamily="2" charset="-122"/>
                <a:ea typeface="华文行楷" pitchFamily="2" charset="-122"/>
                <a:cs typeface="宋体" pitchFamily="2" charset="-122"/>
              </a:rPr>
              <a:t>鸡聚族以争食，</a:t>
            </a:r>
            <a:endParaRPr kumimoji="0" lang="en-US" altLang="zh-CN" sz="400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行楷" pitchFamily="2" charset="-122"/>
              <a:ea typeface="华文行楷" pitchFamily="2" charset="-122"/>
              <a:cs typeface="宋体" pitchFamily="2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40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行楷" pitchFamily="2" charset="-122"/>
                <a:ea typeface="华文行楷" pitchFamily="2" charset="-122"/>
                <a:cs typeface="宋体" pitchFamily="2" charset="-122"/>
              </a:rPr>
              <a:t>凤孤飞而无邻。</a:t>
            </a:r>
          </a:p>
        </p:txBody>
      </p:sp>
    </p:spTree>
  </p:cSld>
  <p:clrMapOvr>
    <a:masterClrMapping/>
  </p:clrMapOvr>
  <p:transition spd="slow" advTm="5000">
    <p:cover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幻灯片制作\素材\演示文稿1\幻灯片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12133263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图片 3" descr="ji-03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22015" y="549474"/>
            <a:ext cx="4752528" cy="6048672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6066631" y="1773610"/>
          <a:ext cx="5200335" cy="4352196"/>
        </p:xfrm>
        <a:graphic>
          <a:graphicData uri="http://schemas.openxmlformats.org/drawingml/2006/table">
            <a:tbl>
              <a:tblPr/>
              <a:tblGrid>
                <a:gridCol w="742905"/>
                <a:gridCol w="742905"/>
                <a:gridCol w="742905"/>
                <a:gridCol w="742905"/>
                <a:gridCol w="742905"/>
                <a:gridCol w="742905"/>
                <a:gridCol w="742905"/>
              </a:tblGrid>
              <a:tr h="319065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二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四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五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六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8287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0773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800" b="1" i="0" u="none" strike="noStrike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国庆节</a:t>
                      </a:r>
                      <a:r>
                        <a:rPr lang="zh-CN" altLang="en-US" sz="1800" b="1" i="0" u="none" strike="noStrike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????"/>
                        </a:rPr>
                        <a:t> </a:t>
                      </a:r>
                      <a:endParaRPr lang="zh-CN" altLang="en-US" sz="1800" b="1" i="0" u="none" strike="noStrike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宋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800" b="1" i="0" u="none" strike="noStrike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国庆节</a:t>
                      </a:r>
                      <a:r>
                        <a:rPr lang="zh-CN" altLang="en-US" sz="1800" b="1" i="0" u="none" strike="noStrike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????"/>
                        </a:rPr>
                        <a:t> </a:t>
                      </a:r>
                      <a:endParaRPr lang="zh-CN" altLang="en-US" sz="1800" b="1" i="0" u="none" strike="noStrike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宋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800" b="1" i="0" u="none" strike="noStrike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国庆节</a:t>
                      </a:r>
                      <a:r>
                        <a:rPr lang="zh-CN" altLang="en-US" sz="1800" b="1" i="0" u="none" strike="noStrike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????"/>
                        </a:rPr>
                        <a:t> </a:t>
                      </a:r>
                      <a:endParaRPr lang="zh-CN" altLang="en-US" sz="1800" b="1" i="0" u="none" strike="noStrike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宋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800" b="1" i="0" u="none" strike="noStrike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中秋节</a:t>
                      </a:r>
                      <a:r>
                        <a:rPr lang="zh-CN" altLang="en-US" sz="1800" b="1" i="0" u="none" strike="noStrike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????"/>
                        </a:rPr>
                        <a:t> </a:t>
                      </a:r>
                      <a:endParaRPr lang="zh-CN" altLang="en-US" sz="1800" b="1" i="0" u="none" strike="noStrike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宋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十六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十七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十八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287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9065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solidFill>
                            <a:srgbClr val="339966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寒露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二十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廿一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廿二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廿三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廿四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廿五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287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9065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廿六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廿七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廿八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廿九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三十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800" b="1" i="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????"/>
                        </a:rPr>
                        <a:t>九</a:t>
                      </a:r>
                      <a:r>
                        <a:rPr lang="zh-CN" altLang="en-US" sz="1800" b="1" i="0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月</a:t>
                      </a:r>
                      <a:r>
                        <a:rPr lang="zh-CN" altLang="en-US" sz="1800" b="1" i="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小</a:t>
                      </a:r>
                      <a:endParaRPr lang="zh-CN" altLang="en-US" sz="1800" b="1" i="0" u="none" strike="noStrike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????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800" b="1" i="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初二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287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0773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初三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solidFill>
                            <a:srgbClr val="339966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霜降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初五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初六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初七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初八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800" b="1" i="0" u="none" strike="noStrike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重阳节</a:t>
                      </a:r>
                      <a:r>
                        <a:rPr lang="zh-CN" altLang="en-US" sz="1800" b="1" i="0" u="none" strike="noStrike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????"/>
                        </a:rPr>
                        <a:t> </a:t>
                      </a:r>
                      <a:endParaRPr lang="zh-CN" altLang="en-US" sz="1800" b="1" i="0" u="none" strike="noStrike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宋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287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30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31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????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????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????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????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9065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初十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十一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十二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矩形 5"/>
          <p:cNvSpPr/>
          <p:nvPr/>
        </p:nvSpPr>
        <p:spPr>
          <a:xfrm>
            <a:off x="7074743" y="1053530"/>
            <a:ext cx="33123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华文隶书" pitchFamily="2" charset="-122"/>
              </a:rPr>
              <a:t>农历丁酉  鸡年</a:t>
            </a:r>
            <a:endParaRPr lang="zh-CN" altLang="en-US" sz="32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38639" y="333450"/>
            <a:ext cx="476444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楷体" pitchFamily="2" charset="-122"/>
                <a:ea typeface="华文楷体" pitchFamily="2" charset="-122"/>
              </a:rPr>
              <a:t>2017</a:t>
            </a:r>
            <a:r>
              <a:rPr lang="zh-CN" altLang="en-US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楷体" pitchFamily="2" charset="-122"/>
                <a:ea typeface="华文楷体" pitchFamily="2" charset="-122"/>
              </a:rPr>
              <a:t>年 </a:t>
            </a:r>
            <a:r>
              <a:rPr lang="en-US" altLang="zh-CN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楷体" pitchFamily="2" charset="-122"/>
                <a:ea typeface="华文楷体" pitchFamily="2" charset="-122"/>
              </a:rPr>
              <a:t>10</a:t>
            </a:r>
            <a:r>
              <a:rPr lang="zh-CN" altLang="en-US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楷体" pitchFamily="2" charset="-122"/>
                <a:ea typeface="华文楷体" pitchFamily="2" charset="-122"/>
              </a:rPr>
              <a:t>月 </a:t>
            </a:r>
            <a:r>
              <a:rPr lang="en-US" altLang="zh-CN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楷体" pitchFamily="2" charset="-122"/>
                <a:ea typeface="华文楷体" pitchFamily="2" charset="-122"/>
              </a:rPr>
              <a:t>October</a:t>
            </a:r>
            <a:endParaRPr lang="zh-CN" altLang="en-US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314103" y="5085978"/>
            <a:ext cx="3262432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行楷" pitchFamily="2" charset="-122"/>
                <a:ea typeface="华文行楷" pitchFamily="2" charset="-122"/>
              </a:rPr>
              <a:t>鸡鸣天汉晓，</a:t>
            </a:r>
            <a:endParaRPr lang="en-US" altLang="zh-CN" sz="40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行楷" pitchFamily="2" charset="-122"/>
              <a:ea typeface="华文行楷" pitchFamily="2" charset="-122"/>
            </a:endParaRPr>
          </a:p>
          <a:p>
            <a:r>
              <a:rPr lang="zh-CN" altLang="zh-CN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行楷" pitchFamily="2" charset="-122"/>
                <a:ea typeface="华文行楷" pitchFamily="2" charset="-122"/>
              </a:rPr>
              <a:t>莺语禁林春。</a:t>
            </a:r>
            <a:endParaRPr lang="zh-CN" altLang="en-US" sz="4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行楷" pitchFamily="2" charset="-122"/>
              <a:ea typeface="华文行楷" pitchFamily="2" charset="-122"/>
            </a:endParaRPr>
          </a:p>
        </p:txBody>
      </p:sp>
    </p:spTree>
  </p:cSld>
  <p:clrMapOvr>
    <a:masterClrMapping/>
  </p:clrMapOvr>
  <p:transition spd="slow" advTm="5000">
    <p:cover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幻灯片制作\素材\演示文稿1\幻灯片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12133263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5778599" y="1845618"/>
          <a:ext cx="5344353" cy="4104458"/>
        </p:xfrm>
        <a:graphic>
          <a:graphicData uri="http://schemas.openxmlformats.org/drawingml/2006/table">
            <a:tbl>
              <a:tblPr/>
              <a:tblGrid>
                <a:gridCol w="763479"/>
                <a:gridCol w="763479"/>
                <a:gridCol w="763479"/>
                <a:gridCol w="763479"/>
                <a:gridCol w="763479"/>
                <a:gridCol w="763479"/>
                <a:gridCol w="763479"/>
              </a:tblGrid>
              <a:tr h="342038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二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四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五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六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10446">
                <a:tc rowSpan="2">
                  <a:txBody>
                    <a:bodyPr/>
                    <a:lstStyle/>
                    <a:p>
                      <a:pPr algn="l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????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????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????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03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十三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十四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十五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十六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04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038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十七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十八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solidFill>
                            <a:srgbClr val="339966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立冬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二十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廿一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廿二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廿三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04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038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廿四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廿五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廿六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廿七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廿八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廿九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800" b="1" i="0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十月大</a:t>
                      </a:r>
                      <a:endParaRPr lang="zh-CN" altLang="en-US" sz="1800" b="1" i="0" u="none" strike="noStrike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????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04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038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初二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初三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初四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solidFill>
                            <a:srgbClr val="339966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小雪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初六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初七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初八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04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30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????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????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038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初九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初十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十一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十二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十三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矩形 4"/>
          <p:cNvSpPr/>
          <p:nvPr/>
        </p:nvSpPr>
        <p:spPr>
          <a:xfrm>
            <a:off x="7074743" y="1053530"/>
            <a:ext cx="33123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华文隶书" pitchFamily="2" charset="-122"/>
              </a:rPr>
              <a:t>农历丁酉  鸡年</a:t>
            </a:r>
            <a:endParaRPr lang="zh-CN" altLang="en-US" sz="32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38639" y="333450"/>
            <a:ext cx="524534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楷体" pitchFamily="2" charset="-122"/>
                <a:ea typeface="华文楷体" pitchFamily="2" charset="-122"/>
              </a:rPr>
              <a:t>2017</a:t>
            </a:r>
            <a:r>
              <a:rPr lang="zh-CN" altLang="en-US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楷体" pitchFamily="2" charset="-122"/>
                <a:ea typeface="华文楷体" pitchFamily="2" charset="-122"/>
              </a:rPr>
              <a:t>年 </a:t>
            </a:r>
            <a:r>
              <a:rPr lang="en-US" altLang="zh-CN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楷体" pitchFamily="2" charset="-122"/>
                <a:ea typeface="华文楷体" pitchFamily="2" charset="-122"/>
              </a:rPr>
              <a:t>11</a:t>
            </a:r>
            <a:r>
              <a:rPr lang="zh-CN" altLang="en-US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楷体" pitchFamily="2" charset="-122"/>
                <a:ea typeface="华文楷体" pitchFamily="2" charset="-122"/>
              </a:rPr>
              <a:t>月 </a:t>
            </a:r>
            <a:r>
              <a:rPr lang="en-US" altLang="zh-CN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楷体" pitchFamily="2" charset="-122"/>
                <a:ea typeface="华文楷体" pitchFamily="2" charset="-122"/>
              </a:rPr>
              <a:t>November</a:t>
            </a:r>
            <a:endParaRPr lang="zh-CN" altLang="en-US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楷体" pitchFamily="2" charset="-122"/>
              <a:ea typeface="华文楷体" pitchFamily="2" charset="-122"/>
            </a:endParaRPr>
          </a:p>
        </p:txBody>
      </p:sp>
      <p:pic>
        <p:nvPicPr>
          <p:cNvPr id="10" name="图片 9" descr="ji-04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810047" y="261442"/>
            <a:ext cx="4176464" cy="5904656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  <p:sp>
        <p:nvSpPr>
          <p:cNvPr id="7" name="矩形 6"/>
          <p:cNvSpPr/>
          <p:nvPr/>
        </p:nvSpPr>
        <p:spPr>
          <a:xfrm>
            <a:off x="1314103" y="5229994"/>
            <a:ext cx="3262432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行楷" pitchFamily="2" charset="-122"/>
                <a:ea typeface="华文行楷" pitchFamily="2" charset="-122"/>
              </a:rPr>
              <a:t>亭幽闻唳鹤，</a:t>
            </a:r>
            <a:endParaRPr lang="en-US" altLang="zh-CN" sz="40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行楷" pitchFamily="2" charset="-122"/>
              <a:ea typeface="华文行楷" pitchFamily="2" charset="-122"/>
            </a:endParaRPr>
          </a:p>
          <a:p>
            <a:r>
              <a:rPr lang="zh-CN" altLang="zh-CN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行楷" pitchFamily="2" charset="-122"/>
                <a:ea typeface="华文行楷" pitchFamily="2" charset="-122"/>
              </a:rPr>
              <a:t>窗晓听鸣鸡。</a:t>
            </a:r>
            <a:endParaRPr lang="zh-CN" altLang="en-US" sz="4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行楷" pitchFamily="2" charset="-122"/>
              <a:ea typeface="华文行楷" pitchFamily="2" charset="-122"/>
            </a:endParaRPr>
          </a:p>
        </p:txBody>
      </p:sp>
    </p:spTree>
  </p:cSld>
  <p:clrMapOvr>
    <a:masterClrMapping/>
  </p:clrMapOvr>
  <p:transition spd="slow" advTm="5000">
    <p:cover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幻灯片制作\素材\演示文稿1\幻灯片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12133263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图片 4" descr="ji-047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22015" y="261442"/>
            <a:ext cx="4680520" cy="6048672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5922617" y="1773610"/>
          <a:ext cx="5040560" cy="4105200"/>
        </p:xfrm>
        <a:graphic>
          <a:graphicData uri="http://schemas.openxmlformats.org/drawingml/2006/table">
            <a:tbl>
              <a:tblPr/>
              <a:tblGrid>
                <a:gridCol w="720080"/>
                <a:gridCol w="720080"/>
                <a:gridCol w="720080"/>
                <a:gridCol w="720080"/>
                <a:gridCol w="720080"/>
                <a:gridCol w="720080"/>
                <a:gridCol w="720080"/>
              </a:tblGrid>
              <a:tr h="273833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二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四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五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六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8600">
                <a:tc rowSpan="2">
                  <a:txBody>
                    <a:bodyPr/>
                    <a:lstStyle/>
                    <a:p>
                      <a:pPr algn="l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????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????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????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????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????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83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十四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十五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6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833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十六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十七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十八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十九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solidFill>
                            <a:srgbClr val="339966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大雪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廿一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廿二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6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833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廿三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廿四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廿五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廿六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廿七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廿八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廿九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6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833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三十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400" b="1" i="0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????"/>
                        </a:rPr>
                        <a:t>十一</a:t>
                      </a:r>
                      <a:r>
                        <a:rPr lang="zh-CN" altLang="en-US" sz="1400" b="1" i="0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月</a:t>
                      </a:r>
                      <a:r>
                        <a:rPr lang="zh-CN" altLang="en-US" sz="1400" b="1" i="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大</a:t>
                      </a:r>
                      <a:endParaRPr lang="zh-CN" altLang="en-US" sz="1400" b="1" i="0" u="none" strike="noStrike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????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初二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初三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solidFill>
                            <a:srgbClr val="339966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冬至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初五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初六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6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30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833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初七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800" b="1" i="0" u="none" strike="noStrike" dirty="0"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圣诞节</a:t>
                      </a:r>
                      <a:r>
                        <a:rPr lang="zh-CN" altLang="en-US" sz="1800" b="1" i="0" u="none" strike="noStrike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????"/>
                        </a:rPr>
                        <a:t> </a:t>
                      </a:r>
                      <a:endParaRPr lang="zh-CN" altLang="en-US" sz="1800" b="1" i="0" u="none" strike="noStrike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宋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初九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初十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十一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十二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十三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6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31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????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????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????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????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????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????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833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十四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矩形 5"/>
          <p:cNvSpPr/>
          <p:nvPr/>
        </p:nvSpPr>
        <p:spPr>
          <a:xfrm>
            <a:off x="7074743" y="1053530"/>
            <a:ext cx="33123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华文隶书" pitchFamily="2" charset="-122"/>
              </a:rPr>
              <a:t>农历丁酉  鸡年</a:t>
            </a:r>
            <a:endParaRPr lang="zh-CN" altLang="en-US" sz="32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38639" y="333450"/>
            <a:ext cx="517160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楷体" pitchFamily="2" charset="-122"/>
                <a:ea typeface="华文楷体" pitchFamily="2" charset="-122"/>
              </a:rPr>
              <a:t>2017</a:t>
            </a:r>
            <a:r>
              <a:rPr lang="zh-CN" altLang="en-US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楷体" pitchFamily="2" charset="-122"/>
                <a:ea typeface="华文楷体" pitchFamily="2" charset="-122"/>
              </a:rPr>
              <a:t>年 </a:t>
            </a:r>
            <a:r>
              <a:rPr lang="en-US" altLang="zh-CN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楷体" pitchFamily="2" charset="-122"/>
                <a:ea typeface="华文楷体" pitchFamily="2" charset="-122"/>
              </a:rPr>
              <a:t>12</a:t>
            </a:r>
            <a:r>
              <a:rPr lang="zh-CN" altLang="en-US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楷体" pitchFamily="2" charset="-122"/>
                <a:ea typeface="华文楷体" pitchFamily="2" charset="-122"/>
              </a:rPr>
              <a:t>月 </a:t>
            </a:r>
            <a:r>
              <a:rPr lang="en-US" altLang="zh-CN" sz="4000" b="1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December</a:t>
            </a:r>
            <a:endParaRPr lang="zh-CN" altLang="en-US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314103" y="5157986"/>
            <a:ext cx="3262432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行楷" pitchFamily="2" charset="-122"/>
                <a:ea typeface="华文行楷" pitchFamily="2" charset="-122"/>
              </a:rPr>
              <a:t>秋浦锦驼鸟，</a:t>
            </a:r>
            <a:endParaRPr lang="en-US" altLang="zh-CN" sz="40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行楷" pitchFamily="2" charset="-122"/>
              <a:ea typeface="华文行楷" pitchFamily="2" charset="-122"/>
            </a:endParaRPr>
          </a:p>
          <a:p>
            <a:r>
              <a:rPr lang="zh-CN" altLang="zh-CN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行楷" pitchFamily="2" charset="-122"/>
                <a:ea typeface="华文行楷" pitchFamily="2" charset="-122"/>
              </a:rPr>
              <a:t>人间天上稀。</a:t>
            </a:r>
            <a:endParaRPr lang="zh-CN" altLang="en-US" sz="4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行楷" pitchFamily="2" charset="-122"/>
              <a:ea typeface="华文行楷" pitchFamily="2" charset="-122"/>
            </a:endParaRPr>
          </a:p>
        </p:txBody>
      </p:sp>
    </p:spTree>
  </p:cSld>
  <p:clrMapOvr>
    <a:masterClrMapping/>
  </p:clrMapOvr>
  <p:transition spd="slow" advTm="5000">
    <p:cover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105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25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030" name="AutoShape 6" descr="http://bos.wenku.bdimg.com/v1/docconvert5658/wk/bf05716c1aa422599a7cdc63f84c55a2/0.png?responseCacheControl=max-age%3D3888000&amp;responseExpires=Tue%2C%2029%20Nov%202016%2016%3A26%3A45%20%2B0800&amp;authorization=bce-auth-v1%2Ffa1126e91489401fa7cc85045ce7179e%2F2016-10-15T08%3A26%3A45Z%2F3600%2Fhost%2Fc8f5b5ec9b8da09b31290d12963b592fd4973e715b6844f483d1759d7166162b&amp;x-bce-range=0-&amp;token=790f9400aca219e04835b2572bdd412316803d987198a3823c35015d7de5abda&amp;expire=2016-10-15T09:26:45Z"/>
          <p:cNvSpPr>
            <a:spLocks noChangeAspect="1" noChangeArrowheads="1"/>
          </p:cNvSpPr>
          <p:nvPr/>
        </p:nvSpPr>
        <p:spPr bwMode="auto">
          <a:xfrm>
            <a:off x="0" y="0"/>
            <a:ext cx="12030075" cy="90201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一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  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月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二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  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月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三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041" name="Rectangle 1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  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月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四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  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月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日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一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051" name="Rectangle 2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052" name="Rectangle 2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二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053" name="Rectangle 2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054" name="Rectangle 3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三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055" name="Rectangle 3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056" name="Rectangle 3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四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057" name="Rectangle 3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058" name="Rectangle 3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五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059" name="Rectangle 3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060" name="Rectangle 3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六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061" name="Rectangle 3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062" name="Rectangle 3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日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063" name="Rectangle 3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064" name="Rectangle 4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一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065" name="Rectangle 4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066" name="Rectangle 4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二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067" name="Rectangle 4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068" name="Rectangle 4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三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069" name="Rectangle 4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070" name="Rectangle 4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四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071" name="Rectangle 4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072" name="Rectangle 4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五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073" name="Rectangle 4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074" name="Rectangle 5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六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075" name="Rectangle 5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076" name="Rectangle 5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日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077" name="Rectangle 5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078" name="Rectangle 5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一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079" name="Rectangle 5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080" name="Rectangle 5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二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081" name="Rectangle 5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082" name="Rectangle 5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三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083" name="Rectangle 5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084" name="Rectangle 6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四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085" name="Rectangle 6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086" name="Rectangle 6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五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087" name="Rectangle 6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088" name="Rectangle 6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六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089" name="Rectangle 6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090" name="Rectangle 6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日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091" name="Rectangle 6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092" name="Rectangle 6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一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093" name="Rectangle 6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094" name="Rectangle 7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二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095" name="Rectangle 7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096" name="Rectangle 7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三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097" name="Rectangle 7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098" name="Rectangle 7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四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099" name="Rectangle 7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100" name="Rectangle 7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五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101" name="Rectangle 7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102" name="Rectangle 7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六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103" name="Rectangle 7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104" name="Rectangle 8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105" name="Rectangle 8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106" name="Rectangle 8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107" name="Rectangle 8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108" name="Rectangle 8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3 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109" name="Rectangle 8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4 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110" name="Rectangle 8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5 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111" name="Rectangle 8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6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112" name="Rectangle 8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113" name="Rectangle 8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114" name="Rectangle 9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115" name="Rectangle 9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116" name="Rectangle 9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117" name="Rectangle 9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118" name="Rectangle 9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119" name="Rectangle 9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3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120" name="Rectangle 9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121" name="Rectangle 9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122" name="Rectangle 9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123" name="Rectangle 9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124" name="Rectangle 10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125" name="Rectangle 10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126" name="Rectangle 10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127" name="Rectangle 10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3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128" name="Rectangle 10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129" name="Rectangle 10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130" name="Rectangle 10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131" name="Rectangle 10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132" name="Rectangle 10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3 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133" name="Rectangle 10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4 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134" name="Rectangle 11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5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135" name="Rectangle 11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136" name="Rectangle 11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6 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137" name="Rectangle 11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7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138" name="Rectangle 11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139" name="Rectangle 11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140" name="Rectangle 11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元旦节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141" name="Rectangle 11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142" name="Rectangle 11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十六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143" name="Rectangle 11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144" name="Rectangle 12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十七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145" name="Rectangle 12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146" name="Rectangle 12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十八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147" name="Rectangle 12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148" name="Rectangle 12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31CD31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小寒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149" name="Rectangle 12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150" name="Rectangle 12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二十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151" name="Rectangle 12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152" name="Rectangle 12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153" name="Rectangle 12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154" name="Rectangle 13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155" name="Rectangle 13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156" name="Rectangle 13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十六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157" name="Rectangle 13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158" name="Rectangle 13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十七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159" name="Rectangle 13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160" name="Rectangle 13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十八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161" name="Rectangle 13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162" name="Rectangle 13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163" name="Rectangle 13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164" name="Rectangle 14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165" name="Rectangle 14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166" name="Rectangle 14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十四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167" name="Rectangle 14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168" name="Rectangle 14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元宵节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169" name="Rectangle 14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170" name="Rectangle 14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十六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171" name="Rectangle 14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172" name="Rectangle 14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十六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173" name="Rectangle 14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174" name="Rectangle 15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十七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175" name="Rectangle 15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176" name="Rectangle 15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十八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177" name="Rectangle 15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178" name="Rectangle 15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十九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179" name="Rectangle 15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180" name="Rectangle 15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清明节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181" name="Rectangle 15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182" name="Rectangle 15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廿一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183" name="Rectangle 15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184" name="Rectangle 16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廿二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185" name="Rectangle 16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186" name="Rectangle 16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7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187" name="Rectangle 16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188" name="Rectangle 16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8 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189" name="Rectangle 16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9 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190" name="Rectangle 16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10 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191" name="Rectangle 16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11 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192" name="Rectangle 16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12 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193" name="Rectangle 16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13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194" name="Rectangle 17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195" name="Rectangle 17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4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196" name="Rectangle 17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197" name="Rectangle 17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5 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198" name="Rectangle 17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6 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199" name="Rectangle 17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7 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200" name="Rectangle 17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8 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201" name="Rectangle 17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9 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202" name="Rectangle 17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10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203" name="Rectangle 17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204" name="Rectangle 18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4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205" name="Rectangle 18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206" name="Rectangle 18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5 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207" name="Rectangle 18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6 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208" name="Rectangle 18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7 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209" name="Rectangle 18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8 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210" name="Rectangle 18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9 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211" name="Rectangle 18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10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212" name="Rectangle 18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213" name="Rectangle 18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8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214" name="Rectangle 19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215" name="Rectangle 19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9 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216" name="Rectangle 19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10 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217" name="Rectangle 19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11 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218" name="Rectangle 19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12 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219" name="Rectangle 19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13 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220" name="Rectangle 19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14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221" name="Rectangle 19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222" name="Rectangle 19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廿一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223" name="Rectangle 19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224" name="Rectangle 20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廿二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225" name="Rectangle 20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226" name="Rectangle 20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廿三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227" name="Rectangle 20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228" name="Rectangle 20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廿四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229" name="Rectangle 20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230" name="Rectangle 20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廿五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231" name="Rectangle 20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232" name="Rectangle 20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廿六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233" name="Rectangle 20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234" name="Rectangle 21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廿七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235" name="Rectangle 21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236" name="Rectangle 21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31CD31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立春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237" name="Rectangle 21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238" name="Rectangle 21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二十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239" name="Rectangle 21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240" name="Rectangle 21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廿一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241" name="Rectangle 21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242" name="Rectangle 21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廿二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243" name="Rectangle 21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244" name="Rectangle 22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小年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245" name="Rectangle 22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246" name="Rectangle 22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廿四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247" name="Rectangle 22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248" name="Rectangle 22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廿五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249" name="Rectangle 22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250" name="Rectangle 22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十七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251" name="Rectangle 22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252" name="Rectangle 22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31CD31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惊蛰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253" name="Rectangle 22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254" name="Rectangle 23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十九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255" name="Rectangle 23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256" name="Rectangle 23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二十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257" name="Rectangle 23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258" name="Rectangle 23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妇女节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259" name="Rectangle 23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260" name="Rectangle 23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廿二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261" name="Rectangle 23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262" name="Rectangle 23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廿三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263" name="Rectangle 23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264" name="Rectangle 24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廿三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265" name="Rectangle 24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266" name="Rectangle 24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廿四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267" name="Rectangle 24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268" name="Rectangle 24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廿五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269" name="Rectangle 24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270" name="Rectangle 24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廿六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271" name="Rectangle 24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272" name="Rectangle 24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廿七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273" name="Rectangle 24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274" name="Rectangle 25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廿八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275" name="Rectangle 25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276" name="Rectangle 25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廿九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277" name="Rectangle 25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278" name="Rectangle 25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14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279" name="Rectangle 25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280" name="Rectangle 25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15 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281" name="Rectangle 25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16 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282" name="Rectangle 25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17 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283" name="Rectangle 25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18 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284" name="Rectangle 26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19 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285" name="Rectangle 26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20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286" name="Rectangle 26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287" name="Rectangle 26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11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288" name="Rectangle 26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289" name="Rectangle 26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12 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290" name="Rectangle 26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13 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291" name="Rectangle 26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14 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292" name="Rectangle 26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15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293" name="Rectangle 26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294" name="Rectangle 27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16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295" name="Rectangle 27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296" name="Rectangle 27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17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297" name="Rectangle 27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298" name="Rectangle 27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11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299" name="Rectangle 27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300" name="Rectangle 27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12 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301" name="Rectangle 27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13 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302" name="Rectangle 27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14 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303" name="Rectangle 27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15 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304" name="Rectangle 28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16 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305" name="Rectangle 28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17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306" name="Rectangle 28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307" name="Rectangle 28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15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308" name="Rectangle 28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309" name="Rectangle 28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16 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310" name="Rectangle 28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17 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311" name="Rectangle 28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18 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312" name="Rectangle 28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19 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313" name="Rectangle 28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20 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314" name="Rectangle 29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21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315" name="Rectangle 29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316" name="Rectangle 29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廿八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317" name="Rectangle 29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318" name="Rectangle 29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廿九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319" name="Rectangle 29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320" name="Rectangle 29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三十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321" name="Rectangle 29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322" name="Rectangle 29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rPr>
              <a:t>12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323" name="Rectangle 29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月大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324" name="Rectangle 30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325" name="Rectangle 30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初二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326" name="Rectangle 30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327" name="Rectangle 30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初三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328" name="Rectangle 30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329" name="Rectangle 30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31CD31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大寒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330" name="Rectangle 30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331" name="Rectangle 30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廿六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332" name="Rectangle 30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333" name="Rectangle 30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廿七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334" name="Rectangle 31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335" name="Rectangle 31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廿八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336" name="Rectangle 31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337" name="Rectangle 31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情人节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338" name="Rectangle 31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339" name="Rectangle 31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除夕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340" name="Rectangle 31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341" name="Rectangle 31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春节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342" name="Rectangle 31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343" name="Rectangle 31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初二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344" name="Rectangle 32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345" name="Rectangle 32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廿四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346" name="Rectangle 32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347" name="Rectangle 32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植树节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348" name="Rectangle 32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349" name="Rectangle 32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廿六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350" name="Rectangle 32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351" name="Rectangle 32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廿七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352" name="Rectangle 32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353" name="Rectangle 32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廿八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354" name="Rectangle 33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355" name="Rectangle 33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廿九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356" name="Rectangle 33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357" name="Rectangle 33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rPr>
              <a:t>2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358" name="Rectangle 33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月大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359" name="Rectangle 33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360" name="Rectangle 33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三十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361" name="Rectangle 33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362" name="Rectangle 33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rPr>
              <a:t>3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363" name="Rectangle 33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月小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364" name="Rectangle 34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365" name="Rectangle 34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初二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366" name="Rectangle 34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367" name="Rectangle 34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初三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368" name="Rectangle 34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369" name="Rectangle 34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初四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370" name="Rectangle 34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371" name="Rectangle 34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31CD31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谷雨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372" name="Rectangle 34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373" name="Rectangle 34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初六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374" name="Rectangle 35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375" name="Rectangle 35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21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376" name="Rectangle 35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377" name="Rectangle 35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22 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378" name="Rectangle 35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23 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379" name="Rectangle 35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24 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380" name="Rectangle 35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25 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381" name="Rectangle 35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26 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382" name="Rectangle 35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27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383" name="Rectangle 35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384" name="Rectangle 36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18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385" name="Rectangle 36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386" name="Rectangle 36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19 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387" name="Rectangle 36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20 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388" name="Rectangle 36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21 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389" name="Rectangle 36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22 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390" name="Rectangle 36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23 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391" name="Rectangle 36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24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392" name="Rectangle 36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393" name="Rectangle 36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18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394" name="Rectangle 37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395" name="Rectangle 37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19 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396" name="Rectangle 37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20 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397" name="Rectangle 37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21 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398" name="Rectangle 37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22 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399" name="Rectangle 37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23 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400" name="Rectangle 37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24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401" name="Rectangle 37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402" name="Rectangle 37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22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403" name="Rectangle 37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404" name="Rectangle 38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23 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405" name="Rectangle 38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24 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406" name="Rectangle 38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25 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407" name="Rectangle 38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26 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408" name="Rectangle 38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27 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409" name="Rectangle 38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28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410" name="Rectangle 38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411" name="Rectangle 38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初五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412" name="Rectangle 38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413" name="Rectangle 38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初六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414" name="Rectangle 39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415" name="Rectangle 39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初七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416" name="Rectangle 39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417" name="Rectangle 39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腊八节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418" name="Rectangle 39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419" name="Rectangle 39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初九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420" name="Rectangle 39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421" name="Rectangle 39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初十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422" name="Rectangle 39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423" name="Rectangle 39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十一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424" name="Rectangle 40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425" name="Rectangle 40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初三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426" name="Rectangle 40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427" name="Rectangle 40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初四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428" name="Rectangle 40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429" name="Rectangle 40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初五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430" name="Rectangle 40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431" name="Rectangle 40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初六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432" name="Rectangle 40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433" name="Rectangle 40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初七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434" name="Rectangle 41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435" name="Rectangle 41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初八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436" name="Rectangle 41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437" name="Rectangle 41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初九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438" name="Rectangle 41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439" name="Rectangle 41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初二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440" name="Rectangle 41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441" name="Rectangle 41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初三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442" name="Rectangle 41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443" name="Rectangle 41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31CD31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春分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444" name="Rectangle 42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445" name="Rectangle 42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初五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446" name="Rectangle 42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447" name="Rectangle 42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初六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448" name="Rectangle 42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449" name="Rectangle 42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初七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450" name="Rectangle 42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451" name="Rectangle 42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初八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452" name="Rectangle 42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453" name="Rectangle 42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初七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454" name="Rectangle 43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455" name="Rectangle 43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初八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456" name="Rectangle 43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457" name="Rectangle 43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初九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458" name="Rectangle 43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459" name="Rectangle 43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初十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460" name="Rectangle 43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461" name="Rectangle 43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十一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462" name="Rectangle 43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463" name="Rectangle 43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十二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464" name="Rectangle 44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465" name="Rectangle 44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十三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466" name="Rectangle 44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467" name="Rectangle 44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28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468" name="Rectangle 44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469" name="Rectangle 44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29 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470" name="Rectangle 44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30 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471" name="Rectangle 44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31 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472" name="Rectangle 44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473" name="Rectangle 44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474" name="Rectangle 45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475" name="Rectangle 45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25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476" name="Rectangle 45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477" name="Rectangle 45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26 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478" name="Rectangle 45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27 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479" name="Rectangle 45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28 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480" name="Rectangle 45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481" name="Rectangle 45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482" name="Rectangle 45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483" name="Rectangle 45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25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484" name="Rectangle 46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485" name="Rectangle 46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26 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486" name="Rectangle 46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27 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487" name="Rectangle 46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28 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488" name="Rectangle 46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29 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489" name="Rectangle 46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30 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490" name="Rectangle 46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31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491" name="Rectangle 46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492" name="Rectangle 46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29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493" name="Rectangle 46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494" name="Rectangle 47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30 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495" name="Rectangle 47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496" name="Rectangle 47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497" name="Rectangle 47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498" name="Rectangle 47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499" name="Rectangle 47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500" name="Rectangle 47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十二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501" name="Rectangle 47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502" name="Rectangle 47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十三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503" name="Rectangle 47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504" name="Rectangle 48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十四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505" name="Rectangle 48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506" name="Rectangle 48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十五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507" name="Rectangle 48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508" name="Rectangle 48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509" name="Rectangle 48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510" name="Rectangle 48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511" name="Rectangle 48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初十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512" name="Rectangle 48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513" name="Rectangle 48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十一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514" name="Rectangle 49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515" name="Rectangle 49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十二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516" name="Rectangle 49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517" name="Rectangle 49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十三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518" name="Rectangle 49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519" name="Rectangle 49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520" name="Rectangle 49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521" name="Rectangle 49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522" name="Rectangle 49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初九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523" name="Rectangle 49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524" name="Rectangle 50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初十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525" name="Rectangle 50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526" name="Rectangle 50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十一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527" name="Rectangle 50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528" name="Rectangle 50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十二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529" name="Rectangle 50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530" name="Rectangle 50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十三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531" name="Rectangle 50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532" name="Rectangle 50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十四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533" name="Rectangle 50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534" name="Rectangle 51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十五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535" name="Rectangle 51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536" name="Rectangle 51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十四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537" name="Rectangle 51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538" name="Rectangle 51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十五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539" name="Rectangle 51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540" name="Rectangle 51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541" name="Rectangle 51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542" name="Rectangle 51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543" name="Rectangle 51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544" name="Rectangle 52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545" name="Rectangle 52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五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546" name="Rectangle 52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  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547" name="Rectangle 52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月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548" name="Rectangle 52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549" name="Rectangle 52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六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550" name="Rectangle 52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  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551" name="Rectangle 52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月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552" name="Rectangle 52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553" name="Rectangle 52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七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554" name="Rectangle 53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  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555" name="Rectangle 53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月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556" name="Rectangle 53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557" name="Rectangle 53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八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558" name="Rectangle 53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  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559" name="Rectangle 53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月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560" name="Rectangle 53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561" name="Rectangle 53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日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562" name="Rectangle 53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563" name="Rectangle 53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一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564" name="Rectangle 54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565" name="Rectangle 54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二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566" name="Rectangle 54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567" name="Rectangle 54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三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568" name="Rectangle 54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569" name="Rectangle 54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四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570" name="Rectangle 54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571" name="Rectangle 54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五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572" name="Rectangle 54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573" name="Rectangle 54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六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574" name="Rectangle 55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575" name="Rectangle 55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日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576" name="Rectangle 55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577" name="Rectangle 55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一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578" name="Rectangle 55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579" name="Rectangle 55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二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580" name="Rectangle 55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581" name="Rectangle 55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三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582" name="Rectangle 55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583" name="Rectangle 55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四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584" name="Rectangle 56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585" name="Rectangle 56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五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586" name="Rectangle 56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587" name="Rectangle 56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六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588" name="Rectangle 56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589" name="Rectangle 56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日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590" name="Rectangle 56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591" name="Rectangle 56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一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592" name="Rectangle 56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593" name="Rectangle 56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二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594" name="Rectangle 57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595" name="Rectangle 57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三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596" name="Rectangle 57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597" name="Rectangle 57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四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598" name="Rectangle 57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599" name="Rectangle 57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五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600" name="Rectangle 57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601" name="Rectangle 57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六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602" name="Rectangle 57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603" name="Rectangle 57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日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604" name="Rectangle 58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605" name="Rectangle 58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一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606" name="Rectangle 58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607" name="Rectangle 58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二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608" name="Rectangle 58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609" name="Rectangle 58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三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610" name="Rectangle 58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611" name="Rectangle 58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四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612" name="Rectangle 58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613" name="Rectangle 58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五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614" name="Rectangle 59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615" name="Rectangle 59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六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616" name="Rectangle 59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617" name="Rectangle 59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618" name="Rectangle 59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619" name="Rectangle 59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620" name="Rectangle 59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621" name="Rectangle 59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622" name="Rectangle 59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3 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623" name="Rectangle 59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4 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624" name="Rectangle 60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5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625" name="Rectangle 60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626" name="Rectangle 60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627" name="Rectangle 60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628" name="Rectangle 60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629" name="Rectangle 60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630" name="Rectangle 60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631" name="Rectangle 60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632" name="Rectangle 60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633" name="Rectangle 60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634" name="Rectangle 61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635" name="Rectangle 61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636" name="Rectangle 61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637" name="Rectangle 61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3 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638" name="Rectangle 61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4 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639" name="Rectangle 61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5 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640" name="Rectangle 61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6 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641" name="Rectangle 61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7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642" name="Rectangle 61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643" name="Rectangle 61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644" name="Rectangle 62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645" name="Rectangle 62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646" name="Rectangle 62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647" name="Rectangle 62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648" name="Rectangle 62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3 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649" name="Rectangle 62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4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650" name="Rectangle 62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651" name="Rectangle 62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652" name="Rectangle 62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653" name="Rectangle 62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劳动节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654" name="Rectangle 63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655" name="Rectangle 63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十七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656" name="Rectangle 63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657" name="Rectangle 63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十八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658" name="Rectangle 63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659" name="Rectangle 63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青年节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660" name="Rectangle 63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661" name="Rectangle 63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31CD31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立夏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662" name="Rectangle 63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663" name="Rectangle 63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664" name="Rectangle 64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665" name="Rectangle 64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666" name="Rectangle 64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667" name="Rectangle 64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668" name="Rectangle 64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儿童节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669" name="Rectangle 64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670" name="Rectangle 64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十九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671" name="Rectangle 64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672" name="Rectangle 64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建党节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673" name="Rectangle 64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674" name="Rectangle 65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十九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675" name="Rectangle 65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676" name="Rectangle 65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二十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677" name="Rectangle 65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678" name="Rectangle 65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廿一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679" name="Rectangle 65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680" name="Rectangle 65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廿二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681" name="Rectangle 65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682" name="Rectangle 65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廿三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683" name="Rectangle 65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684" name="Rectangle 66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31CD31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小暑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685" name="Rectangle 66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686" name="Rectangle 66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687" name="Rectangle 66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688" name="Rectangle 66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689" name="Rectangle 66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建军节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690" name="Rectangle 66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691" name="Rectangle 66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廿一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692" name="Rectangle 66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693" name="Rectangle 66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廿二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694" name="Rectangle 67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695" name="Rectangle 67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廿三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696" name="Rectangle 67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697" name="Rectangle 67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6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698" name="Rectangle 67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699" name="Rectangle 67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7 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700" name="Rectangle 67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8 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701" name="Rectangle 67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9 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702" name="Rectangle 67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10 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703" name="Rectangle 67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11 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704" name="Rectangle 68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12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705" name="Rectangle 68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706" name="Rectangle 68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3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707" name="Rectangle 68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708" name="Rectangle 68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4 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709" name="Rectangle 68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5 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710" name="Rectangle 68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6 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711" name="Rectangle 68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7 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712" name="Rectangle 68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8 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713" name="Rectangle 68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9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714" name="Rectangle 69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715" name="Rectangle 69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8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716" name="Rectangle 69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717" name="Rectangle 69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9 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718" name="Rectangle 69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10 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719" name="Rectangle 69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11 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720" name="Rectangle 69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12 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721" name="Rectangle 69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13 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722" name="Rectangle 69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14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723" name="Rectangle 69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724" name="Rectangle 70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5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725" name="Rectangle 70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726" name="Rectangle 70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6 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727" name="Rectangle 70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7 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728" name="Rectangle 70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8 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729" name="Rectangle 70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9 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730" name="Rectangle 70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10 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731" name="Rectangle 70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11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732" name="Rectangle 70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733" name="Rectangle 70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廿一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734" name="Rectangle 71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735" name="Rectangle 71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廿二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736" name="Rectangle 71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737" name="Rectangle 71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廿三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738" name="Rectangle 71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739" name="Rectangle 71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廿四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740" name="Rectangle 71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741" name="Rectangle 71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廿五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742" name="Rectangle 71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743" name="Rectangle 71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廿六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744" name="Rectangle 72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745" name="Rectangle 72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廿七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746" name="Rectangle 72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747" name="Rectangle 72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二十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748" name="Rectangle 72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749" name="Rectangle 72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廿一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750" name="Rectangle 72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751" name="Rectangle 72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廿二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752" name="Rectangle 72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753" name="Rectangle 72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31CD31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芒种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754" name="Rectangle 73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755" name="Rectangle 73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廿四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756" name="Rectangle 73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757" name="Rectangle 73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廿五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758" name="Rectangle 73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759" name="Rectangle 73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廿六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760" name="Rectangle 73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761" name="Rectangle 73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廿五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762" name="Rectangle 73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763" name="Rectangle 73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廿六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764" name="Rectangle 74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765" name="Rectangle 74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廿七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766" name="Rectangle 74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767" name="Rectangle 74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廿八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768" name="Rectangle 74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769" name="Rectangle 74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廿九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770" name="Rectangle 74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771" name="Rectangle 74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rPr>
              <a:t>6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772" name="Rectangle 74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月小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773" name="Rectangle 74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774" name="Rectangle 75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初二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775" name="Rectangle 75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776" name="Rectangle 75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廿四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777" name="Rectangle 75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778" name="Rectangle 75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廿五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779" name="Rectangle 75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780" name="Rectangle 75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31CD31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立秋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781" name="Rectangle 75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782" name="Rectangle 75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廿七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783" name="Rectangle 75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784" name="Rectangle 76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廿八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785" name="Rectangle 76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786" name="Rectangle 76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廿九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787" name="Rectangle 76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788" name="Rectangle 76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rPr>
              <a:t>7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789" name="Rectangle 76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月大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790" name="Rectangle 76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791" name="Rectangle 76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13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792" name="Rectangle 76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793" name="Rectangle 76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14 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794" name="Rectangle 77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15 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795" name="Rectangle 77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16 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796" name="Rectangle 77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17 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797" name="Rectangle 77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18 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798" name="Rectangle 77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19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799" name="Rectangle 77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800" name="Rectangle 77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10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801" name="Rectangle 77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802" name="Rectangle 77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11 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803" name="Rectangle 77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12 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804" name="Rectangle 78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13 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805" name="Rectangle 78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14 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806" name="Rectangle 78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15 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807" name="Rectangle 78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16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808" name="Rectangle 78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809" name="Rectangle 78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15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810" name="Rectangle 78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811" name="Rectangle 78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16 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812" name="Rectangle 78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17 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813" name="Rectangle 78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18 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814" name="Rectangle 79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19 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815" name="Rectangle 79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20 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816" name="Rectangle 79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21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817" name="Rectangle 79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818" name="Rectangle 79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12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819" name="Rectangle 79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820" name="Rectangle 79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13 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821" name="Rectangle 79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14 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822" name="Rectangle 79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15 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823" name="Rectangle 79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16 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824" name="Rectangle 80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17 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825" name="Rectangle 80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18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826" name="Rectangle 80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827" name="Rectangle 80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母亲节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828" name="Rectangle 80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829" name="Rectangle 80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廿九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830" name="Rectangle 80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831" name="Rectangle 80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rPr>
              <a:t>4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832" name="Rectangle 80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月大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833" name="Rectangle 80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834" name="Rectangle 81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初二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835" name="Rectangle 81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836" name="Rectangle 81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初三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837" name="Rectangle 81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838" name="Rectangle 81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初四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839" name="Rectangle 81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840" name="Rectangle 81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初五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841" name="Rectangle 81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842" name="Rectangle 81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廿七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843" name="Rectangle 81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844" name="Rectangle 82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廿八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845" name="Rectangle 82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846" name="Rectangle 82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廿九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847" name="Rectangle 82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848" name="Rectangle 82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三十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849" name="Rectangle 82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850" name="Rectangle 82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rPr>
              <a:t>5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851" name="Rectangle 82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月小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852" name="Rectangle 82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853" name="Rectangle 82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初二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854" name="Rectangle 83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855" name="Rectangle 83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初三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856" name="Rectangle 83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857" name="Rectangle 83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初三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858" name="Rectangle 83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859" name="Rectangle 83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初四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860" name="Rectangle 83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861" name="Rectangle 83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初五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862" name="Rectangle 83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863" name="Rectangle 83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初六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864" name="Rectangle 84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865" name="Rectangle 84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初七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866" name="Rectangle 84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867" name="Rectangle 84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初八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868" name="Rectangle 84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869" name="Rectangle 84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初九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870" name="Rectangle 84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871" name="Rectangle 84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初二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872" name="Rectangle 84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873" name="Rectangle 84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初三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874" name="Rectangle 85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875" name="Rectangle 85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初四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876" name="Rectangle 85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877" name="Rectangle 85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初五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878" name="Rectangle 85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879" name="Rectangle 85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初六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880" name="Rectangle 85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881" name="Rectangle 85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七夕节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882" name="Rectangle 85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883" name="Rectangle 85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初八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884" name="Rectangle 86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885" name="Rectangle 86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20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886" name="Rectangle 86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887" name="Rectangle 86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21 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888" name="Rectangle 86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22 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889" name="Rectangle 86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23 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890" name="Rectangle 86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24 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891" name="Rectangle 86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25 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892" name="Rectangle 86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26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893" name="Rectangle 86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894" name="Rectangle 87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17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895" name="Rectangle 87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896" name="Rectangle 87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18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897" name="Rectangle 87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898" name="Rectangle 87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19 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899" name="Rectangle 87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20 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900" name="Rectangle 87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21 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901" name="Rectangle 87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22 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902" name="Rectangle 87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23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903" name="Rectangle 87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904" name="Rectangle 88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22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905" name="Rectangle 88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906" name="Rectangle 88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23 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907" name="Rectangle 88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24 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908" name="Rectangle 88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25 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909" name="Rectangle 88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26 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910" name="Rectangle 88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27 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911" name="Rectangle 88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28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912" name="Rectangle 88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913" name="Rectangle 88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19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914" name="Rectangle 89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915" name="Rectangle 89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20 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916" name="Rectangle 89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21 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917" name="Rectangle 89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22 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918" name="Rectangle 89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23 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919" name="Rectangle 89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24 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920" name="Rectangle 89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25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921" name="Rectangle 89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922" name="Rectangle 89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初六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923" name="Rectangle 89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924" name="Rectangle 90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31CD31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小满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925" name="Rectangle 90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926" name="Rectangle 90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初八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927" name="Rectangle 90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928" name="Rectangle 90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初九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929" name="Rectangle 90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930" name="Rectangle 90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初十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931" name="Rectangle 90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932" name="Rectangle 90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十一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933" name="Rectangle 90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934" name="Rectangle 91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十二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935" name="Rectangle 91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936" name="Rectangle 91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父亲节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937" name="Rectangle 91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938" name="Rectangle 91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端午节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939" name="Rectangle 91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940" name="Rectangle 91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初六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941" name="Rectangle 91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942" name="Rectangle 91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初七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943" name="Rectangle 91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944" name="Rectangle 92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31CD31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夏至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945" name="Rectangle 92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946" name="Rectangle 92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初九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947" name="Rectangle 92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948" name="Rectangle 92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初十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949" name="Rectangle 92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950" name="Rectangle 92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初十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951" name="Rectangle 92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952" name="Rectangle 92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31CD31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大暑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953" name="Rectangle 92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954" name="Rectangle 93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十二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955" name="Rectangle 93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956" name="Rectangle 93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十三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957" name="Rectangle 93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958" name="Rectangle 93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十四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959" name="Rectangle 93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960" name="Rectangle 93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十五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961" name="Rectangle 93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962" name="Rectangle 93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十六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963" name="Rectangle 93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964" name="Rectangle 94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初九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965" name="Rectangle 94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966" name="Rectangle 94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初十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967" name="Rectangle 94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968" name="Rectangle 94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十一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969" name="Rectangle 94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970" name="Rectangle 94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十二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971" name="Rectangle 94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972" name="Rectangle 94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31CD31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处暑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973" name="Rectangle 94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974" name="Rectangle 95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十四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975" name="Rectangle 95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976" name="Rectangle 95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中元节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977" name="Rectangle 95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978" name="Rectangle 95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27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979" name="Rectangle 95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980" name="Rectangle 95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28 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981" name="Rectangle 95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29 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982" name="Rectangle 95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30 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983" name="Rectangle 95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31 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984" name="Rectangle 96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985" name="Rectangle 96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986" name="Rectangle 96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24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987" name="Rectangle 96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988" name="Rectangle 96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25 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989" name="Rectangle 96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26 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990" name="Rectangle 96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27 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991" name="Rectangle 96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28 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992" name="Rectangle 96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29 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993" name="Rectangle 96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30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994" name="Rectangle 97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995" name="Rectangle 97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29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996" name="Rectangle 97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997" name="Rectangle 97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30 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998" name="Rectangle 97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31 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999" name="Rectangle 97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000" name="Rectangle 97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001" name="Rectangle 97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002" name="Rectangle 97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003" name="Rectangle 97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26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004" name="Rectangle 98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005" name="Rectangle 98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27 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006" name="Rectangle 98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28 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007" name="Rectangle 98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29 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008" name="Rectangle 98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30 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009" name="Rectangle 98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31 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010" name="Rectangle 98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011" name="Rectangle 98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十三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012" name="Rectangle 98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013" name="Rectangle 98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十四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014" name="Rectangle 99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015" name="Rectangle 99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十五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016" name="Rectangle 99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017" name="Rectangle 99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十六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018" name="Rectangle 99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019" name="Rectangle 99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十七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020" name="Rectangle 99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021" name="Rectangle 99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022" name="Rectangle 99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023" name="Rectangle 99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十一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024" name="Rectangle 100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025" name="Rectangle 100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十二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026" name="Rectangle 100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027" name="Rectangle 100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十三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028" name="Rectangle 100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029" name="Rectangle 100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十四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030" name="Rectangle 100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031" name="Rectangle 100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十五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032" name="Rectangle 100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033" name="Rectangle 100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十六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034" name="Rectangle 101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035" name="Rectangle 101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十七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036" name="Rectangle 101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037" name="Rectangle 101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十七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038" name="Rectangle 101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039" name="Rectangle 101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十八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040" name="Rectangle 101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041" name="Rectangle 101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十九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042" name="Rectangle 101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043" name="Rectangle 101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044" name="Rectangle 102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045" name="Rectangle 102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046" name="Rectangle 102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047" name="Rectangle 102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十六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048" name="Rectangle 102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049" name="Rectangle 102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十七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050" name="Rectangle 102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051" name="Rectangle 102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十八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052" name="Rectangle 102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053" name="Rectangle 102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十九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054" name="Rectangle 103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055" name="Rectangle 103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二十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056" name="Rectangle 103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057" name="Rectangle 103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廿一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058" name="Rectangle 103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059" name="Rectangle 103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060" name="Rectangle 103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九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061" name="Rectangle 103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  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062" name="Rectangle 103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月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063" name="Rectangle 103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064" name="Rectangle 104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065" name="Rectangle 104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  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066" name="Rectangle 104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月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067" name="Rectangle 104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068" name="Rectangle 104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069" name="Rectangle 104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  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070" name="Rectangle 104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一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071" name="Rectangle 104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  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072" name="Rectangle 104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月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073" name="Rectangle 104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074" name="Rectangle 105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075" name="Rectangle 105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  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076" name="Rectangle 105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二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077" name="Rectangle 105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  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078" name="Rectangle 105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月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079" name="Rectangle 105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080" name="Rectangle 105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日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081" name="Rectangle 105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082" name="Rectangle 105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一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083" name="Rectangle 105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084" name="Rectangle 106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二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085" name="Rectangle 106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086" name="Rectangle 106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三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087" name="Rectangle 106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088" name="Rectangle 106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四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089" name="Rectangle 106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090" name="Rectangle 106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五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091" name="Rectangle 106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092" name="Rectangle 106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六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093" name="Rectangle 106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094" name="Rectangle 107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日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095" name="Rectangle 107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096" name="Rectangle 107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一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097" name="Rectangle 107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098" name="Rectangle 107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二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099" name="Rectangle 107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100" name="Rectangle 107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三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101" name="Rectangle 107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102" name="Rectangle 107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四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103" name="Rectangle 107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104" name="Rectangle 108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五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105" name="Rectangle 108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106" name="Rectangle 108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六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107" name="Rectangle 108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108" name="Rectangle 108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日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109" name="Rectangle 108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110" name="Rectangle 108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一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111" name="Rectangle 108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112" name="Rectangle 108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二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113" name="Rectangle 108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114" name="Rectangle 109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三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115" name="Rectangle 109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116" name="Rectangle 109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四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117" name="Rectangle 109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118" name="Rectangle 109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五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119" name="Rectangle 109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120" name="Rectangle 109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六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121" name="Rectangle 109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122" name="Rectangle 109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日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123" name="Rectangle 109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124" name="Rectangle 110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一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125" name="Rectangle 110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126" name="Rectangle 110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二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127" name="Rectangle 110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128" name="Rectangle 110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三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129" name="Rectangle 110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130" name="Rectangle 110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四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131" name="Rectangle 110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132" name="Rectangle 110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五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133" name="Rectangle 110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134" name="Rectangle 111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六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135" name="Rectangle 111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136" name="Rectangle 111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137" name="Rectangle 111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138" name="Rectangle 111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139" name="Rectangle 111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140" name="Rectangle 111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141" name="Rectangle 111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142" name="Rectangle 111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143" name="Rectangle 111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144" name="Rectangle 112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145" name="Rectangle 112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146" name="Rectangle 112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147" name="Rectangle 112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148" name="Rectangle 112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149" name="Rectangle 112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3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150" name="Rectangle 112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151" name="Rectangle 112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4 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152" name="Rectangle 112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5 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153" name="Rectangle 112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6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154" name="Rectangle 113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155" name="Rectangle 113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156" name="Rectangle 113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157" name="Rectangle 113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158" name="Rectangle 113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159" name="Rectangle 113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160" name="Rectangle 113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161" name="Rectangle 113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3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162" name="Rectangle 113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163" name="Rectangle 113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164" name="Rectangle 114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165" name="Rectangle 114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166" name="Rectangle 114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167" name="Rectangle 114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168" name="Rectangle 114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169" name="Rectangle 114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170" name="Rectangle 114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171" name="Rectangle 114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172" name="Rectangle 114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173" name="Rectangle 114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174" name="Rectangle 115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175" name="Rectangle 115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176" name="Rectangle 115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177" name="Rectangle 115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廿二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178" name="Rectangle 115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179" name="Rectangle 115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180" name="Rectangle 115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国庆节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181" name="Rectangle 115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182" name="Rectangle 115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国庆节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183" name="Rectangle 115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184" name="Rectangle 116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国庆节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185" name="Rectangle 116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186" name="Rectangle 116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廿五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187" name="Rectangle 116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188" name="Rectangle 116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廿六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189" name="Rectangle 116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190" name="Rectangle 116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廿七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191" name="Rectangle 116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192" name="Rectangle 116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193" name="Rectangle 116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194" name="Rectangle 117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195" name="Rectangle 117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196" name="Rectangle 117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廿四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197" name="Rectangle 117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198" name="Rectangle 117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廿五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199" name="Rectangle 117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200" name="Rectangle 117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廿六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201" name="Rectangle 117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202" name="Rectangle 117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203" name="Rectangle 117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204" name="Rectangle 118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205" name="Rectangle 118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206" name="Rectangle 118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207" name="Rectangle 118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208" name="Rectangle 118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廿四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209" name="Rectangle 118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210" name="Rectangle 118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211" name="Rectangle 118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212" name="Rectangle 118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3 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213" name="Rectangle 118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4 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214" name="Rectangle 119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5 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215" name="Rectangle 119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6 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216" name="Rectangle 119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7 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217" name="Rectangle 119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8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218" name="Rectangle 119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219" name="Rectangle 119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7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220" name="Rectangle 119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221" name="Rectangle 119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8 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222" name="Rectangle 119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9 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223" name="Rectangle 119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10 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224" name="Rectangle 120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11 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225" name="Rectangle 120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12 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226" name="Rectangle 120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13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227" name="Rectangle 120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228" name="Rectangle 120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4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229" name="Rectangle 120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230" name="Rectangle 120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5 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231" name="Rectangle 120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6 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232" name="Rectangle 120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7 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233" name="Rectangle 120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8 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234" name="Rectangle 121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9 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235" name="Rectangle 121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10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236" name="Rectangle 121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237" name="Rectangle 121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238" name="Rectangle 121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239" name="Rectangle 121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3 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240" name="Rectangle 121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4 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241" name="Rectangle 121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5 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242" name="Rectangle 121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6 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243" name="Rectangle 121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7 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244" name="Rectangle 122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8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245" name="Rectangle 122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246" name="Rectangle 122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廿三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247" name="Rectangle 122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248" name="Rectangle 122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廿四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249" name="Rectangle 122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250" name="Rectangle 122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廿五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251" name="Rectangle 122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252" name="Rectangle 122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廿六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253" name="Rectangle 122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254" name="Rectangle 123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廿七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255" name="Rectangle 123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256" name="Rectangle 123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廿八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257" name="Rectangle 123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258" name="Rectangle 123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31CD31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白露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259" name="Rectangle 123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260" name="Rectangle 123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廿八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261" name="Rectangle 123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262" name="Rectangle 123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31CD31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寒露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263" name="Rectangle 123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264" name="Rectangle 124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rPr>
              <a:t>9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265" name="Rectangle 124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月大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266" name="Rectangle 124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267" name="Rectangle 124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初二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268" name="Rectangle 124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269" name="Rectangle 124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初三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270" name="Rectangle 124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271" name="Rectangle 124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初四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272" name="Rectangle 124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273" name="Rectangle 124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初五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274" name="Rectangle 125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275" name="Rectangle 125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廿七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276" name="Rectangle 125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277" name="Rectangle 125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廿八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278" name="Rectangle 125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279" name="Rectangle 125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廿九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280" name="Rectangle 125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281" name="Rectangle 125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31CD31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立冬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282" name="Rectangle 125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283" name="Rectangle 125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rPr>
              <a:t>10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284" name="Rectangle 126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月小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285" name="Rectangle 126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286" name="Rectangle 126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初二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287" name="Rectangle 126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288" name="Rectangle 126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初三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289" name="Rectangle 126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290" name="Rectangle 126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廿五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291" name="Rectangle 126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292" name="Rectangle 126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廿六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293" name="Rectangle 126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294" name="Rectangle 127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廿七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295" name="Rectangle 127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296" name="Rectangle 127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廿八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297" name="Rectangle 127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298" name="Rectangle 127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廿九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299" name="Rectangle 127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300" name="Rectangle 127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31CD31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大雪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301" name="Rectangle 127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302" name="Rectangle 127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初二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303" name="Rectangle 127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304" name="Rectangle 128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9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305" name="Rectangle 128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306" name="Rectangle 128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10 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307" name="Rectangle 128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11 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308" name="Rectangle 128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12 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309" name="Rectangle 128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13 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310" name="Rectangle 128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14 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311" name="Rectangle 128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15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312" name="Rectangle 128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313" name="Rectangle 128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14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314" name="Rectangle 129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315" name="Rectangle 129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15 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316" name="Rectangle 129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16 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317" name="Rectangle 129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17 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318" name="Rectangle 129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18 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319" name="Rectangle 129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19 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320" name="Rectangle 129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20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321" name="Rectangle 129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322" name="Rectangle 129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11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323" name="Rectangle 129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324" name="Rectangle 130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12 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325" name="Rectangle 130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13 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326" name="Rectangle 130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14 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327" name="Rectangle 130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15 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328" name="Rectangle 130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16 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329" name="Rectangle 130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17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330" name="Rectangle 130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331" name="Rectangle 130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9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332" name="Rectangle 130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333" name="Rectangle 130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10 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334" name="Rectangle 131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11 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335" name="Rectangle 131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12 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336" name="Rectangle 131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13 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337" name="Rectangle 131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14 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338" name="Rectangle 131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15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339" name="Rectangle 131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340" name="Rectangle 131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三十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341" name="Rectangle 131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342" name="Rectangle 131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教师节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343" name="Rectangle 131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344" name="Rectangle 132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初二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345" name="Rectangle 132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346" name="Rectangle 132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初三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347" name="Rectangle 132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348" name="Rectangle 132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初四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349" name="Rectangle 132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350" name="Rectangle 132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初五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351" name="Rectangle 132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352" name="Rectangle 132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初六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353" name="Rectangle 132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354" name="Rectangle 133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初六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355" name="Rectangle 133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356" name="Rectangle 133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初七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357" name="Rectangle 133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358" name="Rectangle 133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初八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359" name="Rectangle 133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360" name="Rectangle 133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重阳节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361" name="Rectangle 133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362" name="Rectangle 133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初十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363" name="Rectangle 133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364" name="Rectangle 134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十一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365" name="Rectangle 134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366" name="Rectangle 134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十二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367" name="Rectangle 134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368" name="Rectangle 134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初四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369" name="Rectangle 134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370" name="Rectangle 134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初五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371" name="Rectangle 134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372" name="Rectangle 134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初六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373" name="Rectangle 134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374" name="Rectangle 135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初七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375" name="Rectangle 135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376" name="Rectangle 135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初八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377" name="Rectangle 135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378" name="Rectangle 135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初九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379" name="Rectangle 135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380" name="Rectangle 135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初十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381" name="Rectangle 135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382" name="Rectangle 135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初三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383" name="Rectangle 135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384" name="Rectangle 136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初四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385" name="Rectangle 136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386" name="Rectangle 136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初五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387" name="Rectangle 136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388" name="Rectangle 136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初六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389" name="Rectangle 136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390" name="Rectangle 136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初七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391" name="Rectangle 136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392" name="Rectangle 136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初八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393" name="Rectangle 136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394" name="Rectangle 137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初九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395" name="Rectangle 137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396" name="Rectangle 137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16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397" name="Rectangle 137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398" name="Rectangle 137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17 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399" name="Rectangle 137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18 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400" name="Rectangle 137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19 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401" name="Rectangle 137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20 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402" name="Rectangle 137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21 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403" name="Rectangle 137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22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404" name="Rectangle 138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405" name="Rectangle 138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21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406" name="Rectangle 138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407" name="Rectangle 138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22 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408" name="Rectangle 138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23 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409" name="Rectangle 138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24 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410" name="Rectangle 138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25 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411" name="Rectangle 138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26 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412" name="Rectangle 138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27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413" name="Rectangle 138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414" name="Rectangle 139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18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415" name="Rectangle 139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416" name="Rectangle 139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19 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417" name="Rectangle 139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20 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418" name="Rectangle 139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21 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419" name="Rectangle 139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22 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420" name="Rectangle 139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23 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421" name="Rectangle 139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24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422" name="Rectangle 139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423" name="Rectangle 139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16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424" name="Rectangle 140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425" name="Rectangle 140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17 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426" name="Rectangle 140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18 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427" name="Rectangle 140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19 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428" name="Rectangle 140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20 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429" name="Rectangle 140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21 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430" name="Rectangle 140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22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431" name="Rectangle 140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432" name="Rectangle 140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初七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433" name="Rectangle 140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434" name="Rectangle 141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初八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435" name="Rectangle 141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436" name="Rectangle 141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初九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437" name="Rectangle 141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438" name="Rectangle 141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初十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439" name="Rectangle 141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440" name="Rectangle 141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十一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441" name="Rectangle 141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442" name="Rectangle 141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十二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443" name="Rectangle 141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444" name="Rectangle 142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十三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445" name="Rectangle 142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446" name="Rectangle 142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十三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447" name="Rectangle 142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448" name="Rectangle 142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十四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449" name="Rectangle 142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450" name="Rectangle 142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31CD31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霜降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451" name="Rectangle 142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452" name="Rectangle 142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十六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453" name="Rectangle 142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454" name="Rectangle 143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十七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455" name="Rectangle 143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456" name="Rectangle 143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十八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457" name="Rectangle 143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458" name="Rectangle 143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十九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459" name="Rectangle 143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460" name="Rectangle 143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十一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461" name="Rectangle 143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462" name="Rectangle 143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十二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463" name="Rectangle 143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464" name="Rectangle 144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十三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465" name="Rectangle 144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466" name="Rectangle 144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十四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467" name="Rectangle 144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468" name="Rectangle 144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31CD31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小雪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469" name="Rectangle 144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470" name="Rectangle 144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十六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471" name="Rectangle 144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472" name="Rectangle 144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十七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473" name="Rectangle 144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474" name="Rectangle 145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初十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475" name="Rectangle 145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476" name="Rectangle 145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十一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477" name="Rectangle 145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478" name="Rectangle 145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十二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479" name="Rectangle 145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480" name="Rectangle 145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十三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481" name="Rectangle 145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482" name="Rectangle 145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十四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483" name="Rectangle 145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484" name="Rectangle 146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十五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485" name="Rectangle 146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486" name="Rectangle 146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31CD31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冬至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487" name="Rectangle 146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488" name="Rectangle 146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23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489" name="Rectangle 146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490" name="Rectangle 146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24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491" name="Rectangle 146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492" name="Rectangle 146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25 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493" name="Rectangle 146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26 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494" name="Rectangle 147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27 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495" name="Rectangle 147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28 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496" name="Rectangle 147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29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497" name="Rectangle 147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498" name="Rectangle 147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28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499" name="Rectangle 147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500" name="Rectangle 147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29 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501" name="Rectangle 147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30 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502" name="Rectangle 147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31 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503" name="Rectangle 147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504" name="Rectangle 148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505" name="Rectangle 148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506" name="Rectangle 148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25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507" name="Rectangle 148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508" name="Rectangle 148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26 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509" name="Rectangle 148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27 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510" name="Rectangle 148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28 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511" name="Rectangle 148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29 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512" name="Rectangle 148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30 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513" name="Rectangle 148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514" name="Rectangle 149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23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515" name="Rectangle 149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516" name="Rectangle 149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24 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517" name="Rectangle 149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25 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518" name="Rectangle 149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26 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519" name="Rectangle 149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27 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520" name="Rectangle 149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28 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521" name="Rectangle 149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29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522" name="Rectangle 149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523" name="Rectangle 149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31CD31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秋分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524" name="Rectangle 150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525" name="Rectangle 150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中秋节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526" name="Rectangle 150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527" name="Rectangle 150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十六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528" name="Rectangle 150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529" name="Rectangle 150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十七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530" name="Rectangle 150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531" name="Rectangle 150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十八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532" name="Rectangle 150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533" name="Rectangle 150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十九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534" name="Rectangle 151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535" name="Rectangle 151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二十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536" name="Rectangle 151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537" name="Rectangle 151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二十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538" name="Rectangle 151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539" name="Rectangle 151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廿一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540" name="Rectangle 151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541" name="Rectangle 151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廿二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542" name="Rectangle 151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543" name="Rectangle 151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廿三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544" name="Rectangle 152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545" name="Rectangle 152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546" name="Rectangle 152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547" name="Rectangle 152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548" name="Rectangle 152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十八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549" name="Rectangle 152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550" name="Rectangle 152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十九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551" name="Rectangle 152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552" name="Rectangle 152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二十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553" name="Rectangle 152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554" name="Rectangle 153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廿一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555" name="Rectangle 153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556" name="Rectangle 153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廿二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557" name="Rectangle 153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558" name="Rectangle 153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廿三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559" name="Rectangle 153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560" name="Rectangle 153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561" name="Rectangle 153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十七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562" name="Rectangle 153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563" name="Rectangle 153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十八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564" name="Rectangle 154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565" name="Rectangle 154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圣诞节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566" name="Rectangle 154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567" name="Rectangle 154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二十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568" name="Rectangle 154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569" name="Rectangle 154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廿一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570" name="Rectangle 154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571" name="Rectangle 154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廿二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572" name="Rectangle 154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573" name="Rectangle 154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廿三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574" name="Rectangle 155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575" name="Rectangle 155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30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576" name="Rectangle 155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577" name="Rectangle 155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578" name="Rectangle 155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579" name="Rectangle 155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580" name="Rectangle 155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581" name="Rectangle 155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582" name="Rectangle 155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583" name="Rectangle 155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584" name="Rectangle 156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585" name="Rectangle 156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586" name="Rectangle 156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587" name="Rectangle 156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588" name="Rectangle 156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589" name="Rectangle 156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590" name="Rectangle 156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591" name="Rectangle 156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592" name="Rectangle 156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593" name="Rectangle 156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594" name="Rectangle 157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595" name="Rectangle 157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596" name="Rectangle 157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597" name="Rectangle 157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30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598" name="Rectangle 157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599" name="Rectangle 157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31 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600" name="Rectangle 157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601" name="Rectangle 157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602" name="Rectangle 157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603" name="Rectangle 157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604" name="Rectangle 158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605" name="Rectangle 158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廿一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606" name="Rectangle 158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607" name="Rectangle 158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608" name="Rectangle 158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609" name="Rectangle 158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610" name="Rectangle 158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611" name="Rectangle 158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612" name="Rectangle 158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613" name="Rectangle 158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614" name="Rectangle 159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615" name="Rectangle 159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616" name="Rectangle 159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617" name="Rectangle 159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618" name="Rectangle 159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619" name="Rectangle 159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620" name="Rectangle 159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621" name="Rectangle 159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622" name="Rectangle 159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623" name="Rectangle 159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624" name="Rectangle 160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625" name="Rectangle 160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626" name="Rectangle 160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627" name="Rectangle 160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廿四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628" name="Rectangle 160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629" name="Rectangle 160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廿五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rPr>
              <a:t/>
            </a:r>
            <a:br>
              <a:rPr kumimoji="0" 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rPr>
            </a:b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630" name="Rectangle 160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631" name="Rectangle 160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105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632" name="Rectangle 160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633" name="Rectangle 160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634" name="Rectangle 161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25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635" name="AutoShape 1611" descr="http://bos.wenku.bdimg.com/v1/docconvert5658/wk/bf05716c1aa422599a7cdc63f84c55a2/0.png?responseCacheControl=max-age%3D3888000&amp;responseExpires=Tue%2C%2029%20Nov%202016%2016%3A26%3A45%20%2B0800&amp;authorization=bce-auth-v1%2Ffa1126e91489401fa7cc85045ce7179e%2F2016-10-15T08%3A26%3A45Z%2F3600%2Fhost%2Fc8f5b5ec9b8da09b31290d12963b592fd4973e715b6844f483d1759d7166162b&amp;x-bce-range=0-&amp;token=790f9400aca219e04835b2572bdd412316803d987198a3823c35015d7de5abda&amp;expire=2016-10-15T09:26:45Z"/>
          <p:cNvSpPr>
            <a:spLocks noChangeAspect="1" noChangeArrowheads="1"/>
          </p:cNvSpPr>
          <p:nvPr/>
        </p:nvSpPr>
        <p:spPr bwMode="auto">
          <a:xfrm>
            <a:off x="0" y="0"/>
            <a:ext cx="12030075" cy="90201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36" name="Rectangle 161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637" name="Rectangle 161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一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638" name="Rectangle 161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  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639" name="Rectangle 161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月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640" name="Rectangle 161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641" name="Rectangle 161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二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642" name="Rectangle 161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  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643" name="Rectangle 161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月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644" name="Rectangle 162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645" name="Rectangle 162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三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646" name="Rectangle 162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  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647" name="Rectangle 162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月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648" name="Rectangle 162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649" name="Rectangle 162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四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650" name="Rectangle 162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  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651" name="Rectangle 162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月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652" name="Rectangle 162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653" name="Rectangle 162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日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654" name="Rectangle 163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655" name="Rectangle 163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一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656" name="Rectangle 163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657" name="Rectangle 163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二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658" name="Rectangle 163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659" name="Rectangle 163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三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660" name="Rectangle 163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661" name="Rectangle 163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四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662" name="Rectangle 163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663" name="Rectangle 163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五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664" name="Rectangle 164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665" name="Rectangle 164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六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666" name="Rectangle 164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667" name="Rectangle 164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日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668" name="Rectangle 164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669" name="Rectangle 164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一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670" name="Rectangle 164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671" name="Rectangle 164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二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672" name="Rectangle 164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673" name="Rectangle 164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三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674" name="Rectangle 165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675" name="Rectangle 165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四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676" name="Rectangle 165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677" name="Rectangle 165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五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678" name="Rectangle 165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679" name="Rectangle 165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六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680" name="Rectangle 165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681" name="Rectangle 165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日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682" name="Rectangle 165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683" name="Rectangle 165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一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684" name="Rectangle 166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685" name="Rectangle 166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二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686" name="Rectangle 166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687" name="Rectangle 166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三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688" name="Rectangle 166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689" name="Rectangle 166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四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690" name="Rectangle 166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691" name="Rectangle 166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五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692" name="Rectangle 166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693" name="Rectangle 166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六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694" name="Rectangle 167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695" name="Rectangle 167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日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696" name="Rectangle 167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697" name="Rectangle 167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一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698" name="Rectangle 167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699" name="Rectangle 167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二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700" name="Rectangle 167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701" name="Rectangle 167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三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702" name="Rectangle 167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703" name="Rectangle 167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四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704" name="Rectangle 168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705" name="Rectangle 168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五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706" name="Rectangle 168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707" name="Rectangle 168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六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708" name="Rectangle 168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709" name="Rectangle 168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710" name="Rectangle 168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711" name="Rectangle 168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712" name="Rectangle 168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713" name="Rectangle 168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3 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714" name="Rectangle 169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4 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715" name="Rectangle 169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5 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716" name="Rectangle 169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6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717" name="Rectangle 169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718" name="Rectangle 169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719" name="Rectangle 169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720" name="Rectangle 169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721" name="Rectangle 169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722" name="Rectangle 169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723" name="Rectangle 169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724" name="Rectangle 170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3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725" name="Rectangle 170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726" name="Rectangle 170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727" name="Rectangle 170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728" name="Rectangle 170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729" name="Rectangle 170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730" name="Rectangle 170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731" name="Rectangle 170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732" name="Rectangle 170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3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733" name="Rectangle 170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734" name="Rectangle 171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735" name="Rectangle 171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736" name="Rectangle 171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737" name="Rectangle 171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3 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738" name="Rectangle 171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4 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739" name="Rectangle 171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5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740" name="Rectangle 171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741" name="Rectangle 171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6 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742" name="Rectangle 171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7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743" name="Rectangle 171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744" name="Rectangle 172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745" name="Rectangle 172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元旦节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746" name="Rectangle 172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747" name="Rectangle 172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十六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748" name="Rectangle 172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749" name="Rectangle 172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十七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750" name="Rectangle 172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751" name="Rectangle 172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十八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752" name="Rectangle 172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753" name="Rectangle 172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31CD31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小寒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754" name="Rectangle 173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755" name="Rectangle 173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二十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756" name="Rectangle 173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757" name="Rectangle 173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758" name="Rectangle 173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759" name="Rectangle 173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760" name="Rectangle 173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761" name="Rectangle 173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十六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762" name="Rectangle 173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763" name="Rectangle 173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十七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764" name="Rectangle 174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765" name="Rectangle 174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十八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766" name="Rectangle 174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767" name="Rectangle 174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768" name="Rectangle 174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769" name="Rectangle 174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770" name="Rectangle 174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771" name="Rectangle 174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十四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772" name="Rectangle 174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773" name="Rectangle 174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元宵节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774" name="Rectangle 175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775" name="Rectangle 175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十六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776" name="Rectangle 175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777" name="Rectangle 175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十六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778" name="Rectangle 175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779" name="Rectangle 175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十七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780" name="Rectangle 175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781" name="Rectangle 175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十八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782" name="Rectangle 175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783" name="Rectangle 175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十九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784" name="Rectangle 176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785" name="Rectangle 176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清明节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786" name="Rectangle 176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787" name="Rectangle 176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廿一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788" name="Rectangle 176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789" name="Rectangle 176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廿二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790" name="Rectangle 176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791" name="Rectangle 176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7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792" name="Rectangle 176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793" name="Rectangle 176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8 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794" name="Rectangle 177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9 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795" name="Rectangle 177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10 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796" name="Rectangle 177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11 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797" name="Rectangle 177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12 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798" name="Rectangle 177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13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799" name="Rectangle 177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800" name="Rectangle 177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4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801" name="Rectangle 177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802" name="Rectangle 177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5 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803" name="Rectangle 177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6 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804" name="Rectangle 178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7 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805" name="Rectangle 178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8 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806" name="Rectangle 178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9 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807" name="Rectangle 178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10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808" name="Rectangle 178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809" name="Rectangle 178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4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810" name="Rectangle 178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811" name="Rectangle 178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5 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812" name="Rectangle 178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6 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813" name="Rectangle 178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7 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814" name="Rectangle 179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8 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815" name="Rectangle 179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9 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816" name="Rectangle 179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10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817" name="Rectangle 179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818" name="Rectangle 179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8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819" name="Rectangle 179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820" name="Rectangle 179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9 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821" name="Rectangle 179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10 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822" name="Rectangle 179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11 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823" name="Rectangle 179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12 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824" name="Rectangle 180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13 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825" name="Rectangle 180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14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826" name="Rectangle 180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827" name="Rectangle 180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廿一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828" name="Rectangle 180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829" name="Rectangle 180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廿二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830" name="Rectangle 180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831" name="Rectangle 180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廿三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832" name="Rectangle 180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833" name="Rectangle 180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廿四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834" name="Rectangle 181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835" name="Rectangle 181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廿五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836" name="Rectangle 181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837" name="Rectangle 181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廿六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838" name="Rectangle 181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839" name="Rectangle 181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廿七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840" name="Rectangle 181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841" name="Rectangle 181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31CD31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立春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842" name="Rectangle 181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843" name="Rectangle 181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二十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844" name="Rectangle 182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845" name="Rectangle 182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廿一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846" name="Rectangle 182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847" name="Rectangle 182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廿二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848" name="Rectangle 182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849" name="Rectangle 182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小年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850" name="Rectangle 182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851" name="Rectangle 182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廿四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852" name="Rectangle 182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853" name="Rectangle 182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廿五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854" name="Rectangle 183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855" name="Rectangle 183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十七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856" name="Rectangle 183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857" name="Rectangle 183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31CD31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惊蛰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858" name="Rectangle 183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859" name="Rectangle 183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十九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860" name="Rectangle 183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861" name="Rectangle 183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二十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862" name="Rectangle 183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863" name="Rectangle 183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妇女节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864" name="Rectangle 184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865" name="Rectangle 184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廿二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866" name="Rectangle 184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867" name="Rectangle 184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廿三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868" name="Rectangle 184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869" name="Rectangle 184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廿三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870" name="Rectangle 184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871" name="Rectangle 184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廿四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872" name="Rectangle 184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873" name="Rectangle 184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廿五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874" name="Rectangle 185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875" name="Rectangle 185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廿六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876" name="Rectangle 185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877" name="Rectangle 185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廿七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878" name="Rectangle 185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879" name="Rectangle 185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廿八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880" name="Rectangle 185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881" name="Rectangle 185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廿九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882" name="Rectangle 185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883" name="Rectangle 185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14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884" name="Rectangle 186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885" name="Rectangle 186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15 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886" name="Rectangle 186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16 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887" name="Rectangle 186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17 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888" name="Rectangle 186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18 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889" name="Rectangle 186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19 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890" name="Rectangle 186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20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891" name="Rectangle 186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892" name="Rectangle 186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11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893" name="Rectangle 186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894" name="Rectangle 187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12 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895" name="Rectangle 187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13 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896" name="Rectangle 187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14 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897" name="Rectangle 187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15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898" name="Rectangle 187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899" name="Rectangle 187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16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900" name="Rectangle 187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901" name="Rectangle 187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17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902" name="Rectangle 187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903" name="Rectangle 187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11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904" name="Rectangle 188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905" name="Rectangle 188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12 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906" name="Rectangle 188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13 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907" name="Rectangle 188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14 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908" name="Rectangle 188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15 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909" name="Rectangle 188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16 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910" name="Rectangle 188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17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911" name="Rectangle 188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912" name="Rectangle 188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15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913" name="Rectangle 188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914" name="Rectangle 189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16 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915" name="Rectangle 189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17 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916" name="Rectangle 189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18 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917" name="Rectangle 189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19 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918" name="Rectangle 189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20 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919" name="Rectangle 189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21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920" name="Rectangle 189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921" name="Rectangle 189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廿八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922" name="Rectangle 189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923" name="Rectangle 189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廿九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924" name="Rectangle 190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925" name="Rectangle 190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三十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926" name="Rectangle 190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927" name="Rectangle 190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rPr>
              <a:t>12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928" name="Rectangle 190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月大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929" name="Rectangle 190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930" name="Rectangle 190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初二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931" name="Rectangle 190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932" name="Rectangle 190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初三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933" name="Rectangle 190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934" name="Rectangle 191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31CD31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大寒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935" name="Rectangle 191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936" name="Rectangle 191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廿六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937" name="Rectangle 191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938" name="Rectangle 191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廿七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939" name="Rectangle 191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940" name="Rectangle 191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廿八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941" name="Rectangle 191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942" name="Rectangle 191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情人节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943" name="Rectangle 191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944" name="Rectangle 192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除夕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945" name="Rectangle 192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946" name="Rectangle 192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春节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947" name="Rectangle 192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948" name="Rectangle 192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初二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949" name="Rectangle 192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950" name="Rectangle 192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廿四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951" name="Rectangle 192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952" name="Rectangle 192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植树节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953" name="Rectangle 192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954" name="Rectangle 193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廿六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955" name="Rectangle 193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956" name="Rectangle 193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廿七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957" name="Rectangle 193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958" name="Rectangle 193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廿八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959" name="Rectangle 193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960" name="Rectangle 193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廿九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961" name="Rectangle 193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962" name="Rectangle 193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rPr>
              <a:t>2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963" name="Rectangle 193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月大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964" name="Rectangle 194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965" name="Rectangle 194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三十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966" name="Rectangle 194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967" name="Rectangle 194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rPr>
              <a:t>3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968" name="Rectangle 194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月小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969" name="Rectangle 194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970" name="Rectangle 194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初二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971" name="Rectangle 194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972" name="Rectangle 194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初三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973" name="Rectangle 194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974" name="Rectangle 195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初四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975" name="Rectangle 195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976" name="Rectangle 195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31CD31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谷雨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977" name="Rectangle 195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978" name="Rectangle 195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初六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979" name="Rectangle 195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980" name="Rectangle 195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21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981" name="Rectangle 195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982" name="Rectangle 195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22 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983" name="Rectangle 195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23 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984" name="Rectangle 196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24 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985" name="Rectangle 196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25 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986" name="Rectangle 196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26 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987" name="Rectangle 196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27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988" name="Rectangle 196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989" name="Rectangle 196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18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990" name="Rectangle 196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991" name="Rectangle 196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19 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992" name="Rectangle 196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20 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993" name="Rectangle 196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21 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994" name="Rectangle 197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22 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995" name="Rectangle 197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23 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996" name="Rectangle 197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24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997" name="Rectangle 197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998" name="Rectangle 197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18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999" name="Rectangle 197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00" name="Rectangle 197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19 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01" name="Rectangle 197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20 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02" name="Rectangle 197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21 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03" name="Rectangle 197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22 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04" name="Rectangle 198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23 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05" name="Rectangle 198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24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06" name="Rectangle 198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07" name="Rectangle 198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22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08" name="Rectangle 198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09" name="Rectangle 198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23 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10" name="Rectangle 198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24 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11" name="Rectangle 198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25 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12" name="Rectangle 198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26 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13" name="Rectangle 198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27 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14" name="Rectangle 199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28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15" name="Rectangle 199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16" name="Rectangle 199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初五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17" name="Rectangle 199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18" name="Rectangle 199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初六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19" name="Rectangle 199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20" name="Rectangle 199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初七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21" name="Rectangle 199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22" name="Rectangle 199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腊八节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23" name="Rectangle 199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24" name="Rectangle 200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初九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25" name="Rectangle 200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26" name="Rectangle 200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初十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27" name="Rectangle 200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28" name="Rectangle 200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十一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29" name="Rectangle 200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30" name="Rectangle 200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初三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31" name="Rectangle 200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32" name="Rectangle 200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初四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33" name="Rectangle 200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34" name="Rectangle 201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初五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35" name="Rectangle 201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36" name="Rectangle 201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初六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37" name="Rectangle 201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38" name="Rectangle 201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初七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39" name="Rectangle 201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40" name="Rectangle 201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初八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41" name="Rectangle 201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42" name="Rectangle 201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初九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43" name="Rectangle 201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44" name="Rectangle 202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初二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45" name="Rectangle 202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46" name="Rectangle 202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初三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47" name="Rectangle 202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48" name="Rectangle 202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31CD31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春分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49" name="Rectangle 202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50" name="Rectangle 202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初五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51" name="Rectangle 202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52" name="Rectangle 202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初六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53" name="Rectangle 202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54" name="Rectangle 203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初七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55" name="Rectangle 203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56" name="Rectangle 203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初八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57" name="Rectangle 203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58" name="Rectangle 203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初七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59" name="Rectangle 203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60" name="Rectangle 203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初八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61" name="Rectangle 203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62" name="Rectangle 203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初九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63" name="Rectangle 203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64" name="Rectangle 204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初十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65" name="Rectangle 204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66" name="Rectangle 204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十一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67" name="Rectangle 204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68" name="Rectangle 204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十二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69" name="Rectangle 204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70" name="Rectangle 204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十三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71" name="Rectangle 204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720" name="Rectangle 204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28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721" name="Rectangle 204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722" name="Rectangle 205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29 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723" name="Rectangle 205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30 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724" name="Rectangle 205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31 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725" name="Rectangle 205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726" name="Rectangle 205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727" name="Rectangle 205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728" name="Rectangle 205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25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729" name="Rectangle 205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730" name="Rectangle 205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26 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731" name="Rectangle 205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27 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732" name="Rectangle 206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28 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733" name="Rectangle 206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734" name="Rectangle 206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735" name="Rectangle 206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736" name="Rectangle 206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25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737" name="Rectangle 206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738" name="Rectangle 206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26 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739" name="Rectangle 206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27 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740" name="Rectangle 206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28 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741" name="Rectangle 206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29 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742" name="Rectangle 207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30 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743" name="Rectangle 207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31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744" name="Rectangle 207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745" name="Rectangle 207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29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746" name="Rectangle 207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747" name="Rectangle 207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30 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748" name="Rectangle 207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749" name="Rectangle 207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750" name="Rectangle 207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751" name="Rectangle 207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752" name="Rectangle 208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753" name="Rectangle 208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十二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754" name="Rectangle 208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755" name="Rectangle 208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十三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756" name="Rectangle 208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757" name="Rectangle 208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十四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758" name="Rectangle 208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759" name="Rectangle 208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十五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760" name="Rectangle 208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761" name="Rectangle 208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762" name="Rectangle 209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763" name="Rectangle 209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764" name="Rectangle 209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初十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765" name="Rectangle 209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766" name="Rectangle 209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十一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767" name="Rectangle 209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768" name="Rectangle 209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十二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769" name="Rectangle 209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770" name="Rectangle 209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十三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771" name="Rectangle 209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772" name="Rectangle 210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773" name="Rectangle 210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774" name="Rectangle 210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775" name="Rectangle 210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初九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776" name="Rectangle 210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777" name="Rectangle 210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初十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778" name="Rectangle 210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779" name="Rectangle 210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十一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780" name="Rectangle 210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781" name="Rectangle 210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十二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782" name="Rectangle 211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783" name="Rectangle 211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十三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784" name="Rectangle 211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785" name="Rectangle 211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十四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786" name="Rectangle 211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787" name="Rectangle 211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十五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788" name="Rectangle 211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789" name="Rectangle 211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十四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790" name="Rectangle 211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791" name="Rectangle 211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十五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792" name="Rectangle 212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793" name="Rectangle 212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794" name="Rectangle 212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795" name="Rectangle 212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796" name="Rectangle 212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797" name="Rectangle 212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798" name="Rectangle 212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五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799" name="Rectangle 212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  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800" name="Rectangle 212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月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801" name="Rectangle 212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802" name="Rectangle 213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六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803" name="Rectangle 213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  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804" name="Rectangle 213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月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805" name="Rectangle 213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806" name="Rectangle 213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七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807" name="Rectangle 213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  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808" name="Rectangle 213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月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809" name="Rectangle 213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810" name="Rectangle 213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八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811" name="Rectangle 213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  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812" name="Rectangle 214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月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813" name="Rectangle 214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814" name="Rectangle 214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日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815" name="Rectangle 214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816" name="Rectangle 214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一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817" name="Rectangle 214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818" name="Rectangle 214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二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819" name="Rectangle 214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820" name="Rectangle 214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三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821" name="Rectangle 214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822" name="Rectangle 215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四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823" name="Rectangle 215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824" name="Rectangle 215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五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825" name="Rectangle 215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826" name="Rectangle 215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六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827" name="Rectangle 215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828" name="Rectangle 215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日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829" name="Rectangle 215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830" name="Rectangle 215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一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831" name="Rectangle 215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832" name="Rectangle 216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二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833" name="Rectangle 216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834" name="Rectangle 216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三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835" name="Rectangle 216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836" name="Rectangle 216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四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837" name="Rectangle 216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838" name="Rectangle 216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五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839" name="Rectangle 216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840" name="Rectangle 216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六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841" name="Rectangle 216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842" name="Rectangle 217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日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843" name="Rectangle 217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844" name="Rectangle 217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一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845" name="Rectangle 217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846" name="Rectangle 217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二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847" name="Rectangle 217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848" name="Rectangle 217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三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849" name="Rectangle 217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850" name="Rectangle 217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四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851" name="Rectangle 217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852" name="Rectangle 218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五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853" name="Rectangle 218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854" name="Rectangle 218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六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855" name="Rectangle 218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856" name="Rectangle 218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日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857" name="Rectangle 218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858" name="Rectangle 218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一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859" name="Rectangle 218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860" name="Rectangle 218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二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861" name="Rectangle 218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862" name="Rectangle 219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三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863" name="Rectangle 219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864" name="Rectangle 219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四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865" name="Rectangle 219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866" name="Rectangle 219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五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867" name="Rectangle 219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868" name="Rectangle 219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六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869" name="Rectangle 219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870" name="Rectangle 219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871" name="Rectangle 219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872" name="Rectangle 220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873" name="Rectangle 220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874" name="Rectangle 220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875" name="Rectangle 220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3 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876" name="Rectangle 220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4 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877" name="Rectangle 220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5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878" name="Rectangle 220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879" name="Rectangle 220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880" name="Rectangle 220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881" name="Rectangle 220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882" name="Rectangle 221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883" name="Rectangle 221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884" name="Rectangle 221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885" name="Rectangle 221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886" name="Rectangle 221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887" name="Rectangle 221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888" name="Rectangle 221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889" name="Rectangle 221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890" name="Rectangle 221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3 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891" name="Rectangle 221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4 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892" name="Rectangle 222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5 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893" name="Rectangle 222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6 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894" name="Rectangle 222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7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895" name="Rectangle 222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896" name="Rectangle 222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897" name="Rectangle 222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898" name="Rectangle 222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899" name="Rectangle 222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900" name="Rectangle 222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901" name="Rectangle 222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3 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902" name="Rectangle 223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4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903" name="Rectangle 223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904" name="Rectangle 223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905" name="Rectangle 223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906" name="Rectangle 223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劳动节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907" name="Rectangle 223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908" name="Rectangle 223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十七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909" name="Rectangle 223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910" name="Rectangle 223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十八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911" name="Rectangle 223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912" name="Rectangle 224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青年节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913" name="Rectangle 224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914" name="Rectangle 224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31CD31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立夏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915" name="Rectangle 224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916" name="Rectangle 224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917" name="Rectangle 224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918" name="Rectangle 224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919" name="Rectangle 224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920" name="Rectangle 224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921" name="Rectangle 224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儿童节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922" name="Rectangle 225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923" name="Rectangle 225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十九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924" name="Rectangle 225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925" name="Rectangle 225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建党节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926" name="Rectangle 225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927" name="Rectangle 225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十九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928" name="Rectangle 225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929" name="Rectangle 225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二十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930" name="Rectangle 225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931" name="Rectangle 225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廿一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932" name="Rectangle 226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933" name="Rectangle 226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廿二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934" name="Rectangle 226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935" name="Rectangle 226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廿三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936" name="Rectangle 226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937" name="Rectangle 226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31CD31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小暑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938" name="Rectangle 226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939" name="Rectangle 226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940" name="Rectangle 226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941" name="Rectangle 226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942" name="Rectangle 227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建军节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943" name="Rectangle 227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944" name="Rectangle 227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廿一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945" name="Rectangle 227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946" name="Rectangle 227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廿二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947" name="Rectangle 227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948" name="Rectangle 227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廿三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949" name="Rectangle 227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950" name="Rectangle 227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6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951" name="Rectangle 227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952" name="Rectangle 228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7 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953" name="Rectangle 228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8 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954" name="Rectangle 228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9 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955" name="Rectangle 228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10 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956" name="Rectangle 228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11 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957" name="Rectangle 228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12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958" name="Rectangle 228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959" name="Rectangle 228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3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960" name="Rectangle 228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961" name="Rectangle 228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4 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962" name="Rectangle 229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5 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963" name="Rectangle 229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6 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964" name="Rectangle 229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7 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965" name="Rectangle 229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8 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966" name="Rectangle 229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9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967" name="Rectangle 229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968" name="Rectangle 229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8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969" name="Rectangle 229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970" name="Rectangle 229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9 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971" name="Rectangle 229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10 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972" name="Rectangle 230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11 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973" name="Rectangle 230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12 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974" name="Rectangle 230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13 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975" name="Rectangle 230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14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976" name="Rectangle 230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977" name="Rectangle 230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5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978" name="Rectangle 230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979" name="Rectangle 230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6 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980" name="Rectangle 230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7 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981" name="Rectangle 230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8 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982" name="Rectangle 231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9 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983" name="Rectangle 231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10 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984" name="Rectangle 231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11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985" name="Rectangle 231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986" name="Rectangle 231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廿一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987" name="Rectangle 231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988" name="Rectangle 231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廿二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989" name="Rectangle 231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990" name="Rectangle 231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廿三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991" name="Rectangle 231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992" name="Rectangle 232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廿四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993" name="Rectangle 232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994" name="Rectangle 232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廿五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995" name="Rectangle 232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996" name="Rectangle 232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廿六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997" name="Rectangle 232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998" name="Rectangle 232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廿七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999" name="Rectangle 232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000" name="Rectangle 232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二十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001" name="Rectangle 232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002" name="Rectangle 233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廿一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003" name="Rectangle 233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004" name="Rectangle 233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廿二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005" name="Rectangle 233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006" name="Rectangle 233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31CD31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芒种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007" name="Rectangle 233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008" name="Rectangle 233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廿四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009" name="Rectangle 233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010" name="Rectangle 233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廿五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011" name="Rectangle 233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012" name="Rectangle 234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廿六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013" name="Rectangle 234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014" name="Rectangle 234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廿五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015" name="Rectangle 234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016" name="Rectangle 234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廿六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017" name="Rectangle 234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018" name="Rectangle 234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廿七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019" name="Rectangle 234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020" name="Rectangle 234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廿八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021" name="Rectangle 234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022" name="Rectangle 235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廿九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023" name="Rectangle 235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024" name="Rectangle 235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rPr>
              <a:t>6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025" name="Rectangle 235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月小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026" name="Rectangle 235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027" name="Rectangle 235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初二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028" name="Rectangle 235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029" name="Rectangle 235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廿四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030" name="Rectangle 235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031" name="Rectangle 235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廿五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032" name="Rectangle 236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033" name="Rectangle 236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31CD31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立秋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034" name="Rectangle 236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035" name="Rectangle 236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廿七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036" name="Rectangle 236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037" name="Rectangle 236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廿八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038" name="Rectangle 236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039" name="Rectangle 236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廿九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040" name="Rectangle 236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041" name="Rectangle 236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rPr>
              <a:t>7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042" name="Rectangle 237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月大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043" name="Rectangle 237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044" name="Rectangle 237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13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045" name="Rectangle 237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046" name="Rectangle 237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14 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047" name="Rectangle 237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15 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048" name="Rectangle 237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16 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049" name="Rectangle 237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17 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050" name="Rectangle 237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18 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051" name="Rectangle 237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19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052" name="Rectangle 238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053" name="Rectangle 238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10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054" name="Rectangle 238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055" name="Rectangle 238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11 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056" name="Rectangle 238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12 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057" name="Rectangle 238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13 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058" name="Rectangle 238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14 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059" name="Rectangle 238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15 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060" name="Rectangle 238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16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061" name="Rectangle 238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062" name="Rectangle 239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15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063" name="Rectangle 239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064" name="Rectangle 239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16 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065" name="Rectangle 239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17 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066" name="Rectangle 239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18 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067" name="Rectangle 239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19 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068" name="Rectangle 239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20 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069" name="Rectangle 239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21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070" name="Rectangle 239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071" name="Rectangle 239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12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072" name="Rectangle 240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073" name="Rectangle 240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13 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074" name="Rectangle 240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14 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075" name="Rectangle 240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15 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076" name="Rectangle 240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16 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077" name="Rectangle 240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17 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078" name="Rectangle 240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18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079" name="Rectangle 240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080" name="Rectangle 240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母亲节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081" name="Rectangle 240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082" name="Rectangle 241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廿九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083" name="Rectangle 241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084" name="Rectangle 241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rPr>
              <a:t>4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085" name="Rectangle 241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月大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086" name="Rectangle 241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087" name="Rectangle 241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初二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088" name="Rectangle 241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089" name="Rectangle 241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初三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090" name="Rectangle 241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091" name="Rectangle 241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初四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092" name="Rectangle 242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093" name="Rectangle 242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初五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094" name="Rectangle 242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095" name="Rectangle 242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廿七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096" name="Rectangle 242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097" name="Rectangle 242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廿八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098" name="Rectangle 242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099" name="Rectangle 242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廿九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100" name="Rectangle 242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101" name="Rectangle 242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三十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102" name="Rectangle 243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103" name="Rectangle 243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rPr>
              <a:t>5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104" name="Rectangle 243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月小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105" name="Rectangle 243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106" name="Rectangle 243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初二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107" name="Rectangle 243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108" name="Rectangle 243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初三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109" name="Rectangle 243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110" name="Rectangle 243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初三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111" name="Rectangle 243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112" name="Rectangle 244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初四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113" name="Rectangle 244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114" name="Rectangle 244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初五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115" name="Rectangle 244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116" name="Rectangle 244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初六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117" name="Rectangle 244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118" name="Rectangle 244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初七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119" name="Rectangle 244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120" name="Rectangle 244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初八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121" name="Rectangle 244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122" name="Rectangle 245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初九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123" name="Rectangle 245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124" name="Rectangle 245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初二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125" name="Rectangle 245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126" name="Rectangle 245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初三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127" name="Rectangle 245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128" name="Rectangle 245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初四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129" name="Rectangle 245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130" name="Rectangle 245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初五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131" name="Rectangle 245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132" name="Rectangle 246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初六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133" name="Rectangle 246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134" name="Rectangle 246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七夕节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135" name="Rectangle 246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136" name="Rectangle 246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初八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137" name="Rectangle 246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138" name="Rectangle 246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20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139" name="Rectangle 246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140" name="Rectangle 246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21 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141" name="Rectangle 246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22 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142" name="Rectangle 247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23 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143" name="Rectangle 247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24 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144" name="Rectangle 247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25 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145" name="Rectangle 247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26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146" name="Rectangle 247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147" name="Rectangle 247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17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148" name="Rectangle 247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149" name="Rectangle 247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18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150" name="Rectangle 247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151" name="Rectangle 247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19 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152" name="Rectangle 248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20 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153" name="Rectangle 248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21 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154" name="Rectangle 248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22 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155" name="Rectangle 248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23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156" name="Rectangle 248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157" name="Rectangle 248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22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158" name="Rectangle 248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159" name="Rectangle 248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23 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160" name="Rectangle 248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24 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161" name="Rectangle 248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25 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162" name="Rectangle 249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26 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163" name="Rectangle 249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27 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164" name="Rectangle 249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28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165" name="Rectangle 249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166" name="Rectangle 249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19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167" name="Rectangle 249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168" name="Rectangle 249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20 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169" name="Rectangle 249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21 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170" name="Rectangle 249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22 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171" name="Rectangle 249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23 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172" name="Rectangle 250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24 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173" name="Rectangle 250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25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174" name="Rectangle 250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175" name="Rectangle 250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初六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176" name="Rectangle 250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177" name="Rectangle 250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31CD31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小满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178" name="Rectangle 250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179" name="Rectangle 250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初八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180" name="Rectangle 250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181" name="Rectangle 250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初九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182" name="Rectangle 251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183" name="Rectangle 251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初十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184" name="Rectangle 251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185" name="Rectangle 251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十一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186" name="Rectangle 251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187" name="Rectangle 251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十二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188" name="Rectangle 251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189" name="Rectangle 251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父亲节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190" name="Rectangle 251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191" name="Rectangle 251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端午节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192" name="Rectangle 252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193" name="Rectangle 252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初六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194" name="Rectangle 252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195" name="Rectangle 252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初七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196" name="Rectangle 252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197" name="Rectangle 252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31CD31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夏至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198" name="Rectangle 252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199" name="Rectangle 252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初九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200" name="Rectangle 252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201" name="Rectangle 252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初十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202" name="Rectangle 253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203" name="Rectangle 253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初十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204" name="Rectangle 253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205" name="Rectangle 253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31CD31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大暑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206" name="Rectangle 253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207" name="Rectangle 253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十二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208" name="Rectangle 253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209" name="Rectangle 253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十三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210" name="Rectangle 253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211" name="Rectangle 253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十四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212" name="Rectangle 254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213" name="Rectangle 254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十五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214" name="Rectangle 254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215" name="Rectangle 254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十六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216" name="Rectangle 254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217" name="Rectangle 254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初九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218" name="Rectangle 254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219" name="Rectangle 254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初十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220" name="Rectangle 254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221" name="Rectangle 254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十一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222" name="Rectangle 255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223" name="Rectangle 255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十二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224" name="Rectangle 255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225" name="Rectangle 255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31CD31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处暑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226" name="Rectangle 255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227" name="Rectangle 255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十四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228" name="Rectangle 255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229" name="Rectangle 255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中元节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230" name="Rectangle 255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231" name="Rectangle 255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27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232" name="Rectangle 256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233" name="Rectangle 256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28 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234" name="Rectangle 256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29 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235" name="Rectangle 256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30 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236" name="Rectangle 256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31 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237" name="Rectangle 256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238" name="Rectangle 256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239" name="Rectangle 256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24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240" name="Rectangle 256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241" name="Rectangle 256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25 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242" name="Rectangle 257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26 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243" name="Rectangle 257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27 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244" name="Rectangle 257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28 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245" name="Rectangle 257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29 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246" name="Rectangle 257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30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247" name="Rectangle 257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248" name="Rectangle 257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29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249" name="Rectangle 257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250" name="Rectangle 257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30 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251" name="Rectangle 257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31 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252" name="Rectangle 258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253" name="Rectangle 258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254" name="Rectangle 258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255" name="Rectangle 258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256" name="Rectangle 258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26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257" name="Rectangle 258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258" name="Rectangle 258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27 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259" name="Rectangle 258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28 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260" name="Rectangle 258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29 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261" name="Rectangle 258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30 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262" name="Rectangle 259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31 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263" name="Rectangle 259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264" name="Rectangle 259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十三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265" name="Rectangle 259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266" name="Rectangle 259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十四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267" name="Rectangle 259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268" name="Rectangle 259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十五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269" name="Rectangle 259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270" name="Rectangle 259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十六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271" name="Rectangle 259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272" name="Rectangle 260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十七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273" name="Rectangle 260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274" name="Rectangle 260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275" name="Rectangle 260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276" name="Rectangle 260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十一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277" name="Rectangle 260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278" name="Rectangle 260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十二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279" name="Rectangle 260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280" name="Rectangle 260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十三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281" name="Rectangle 260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282" name="Rectangle 261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十四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283" name="Rectangle 261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284" name="Rectangle 261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十五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285" name="Rectangle 261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286" name="Rectangle 261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十六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287" name="Rectangle 261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288" name="Rectangle 261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十七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289" name="Rectangle 261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290" name="Rectangle 261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十七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291" name="Rectangle 261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292" name="Rectangle 262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十八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293" name="Rectangle 262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294" name="Rectangle 262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十九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295" name="Rectangle 262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296" name="Rectangle 262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297" name="Rectangle 262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298" name="Rectangle 262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299" name="Rectangle 262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300" name="Rectangle 262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十六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301" name="Rectangle 262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302" name="Rectangle 263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十七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303" name="Rectangle 263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304" name="Rectangle 263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十八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305" name="Rectangle 263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306" name="Rectangle 263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十九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307" name="Rectangle 263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308" name="Rectangle 263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二十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309" name="Rectangle 263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310" name="Rectangle 263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廿一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311" name="Rectangle 263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312" name="Rectangle 264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313" name="Rectangle 264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九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314" name="Rectangle 264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  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315" name="Rectangle 264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月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316" name="Rectangle 264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317" name="Rectangle 264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318" name="Rectangle 264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  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319" name="Rectangle 264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月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320" name="Rectangle 264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321" name="Rectangle 264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322" name="Rectangle 265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  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323" name="Rectangle 265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一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324" name="Rectangle 265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  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325" name="Rectangle 265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月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326" name="Rectangle 265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327" name="Rectangle 265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328" name="Rectangle 265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  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329" name="Rectangle 265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二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330" name="Rectangle 265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  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331" name="Rectangle 265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月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332" name="Rectangle 266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333" name="Rectangle 266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日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334" name="Rectangle 266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335" name="Rectangle 266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一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336" name="Rectangle 266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337" name="Rectangle 266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二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338" name="Rectangle 266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339" name="Rectangle 266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三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340" name="Rectangle 266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341" name="Rectangle 266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四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342" name="Rectangle 267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343" name="Rectangle 267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五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344" name="Rectangle 267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345" name="Rectangle 267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六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346" name="Rectangle 267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347" name="Rectangle 267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日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348" name="Rectangle 267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349" name="Rectangle 267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一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350" name="Rectangle 267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351" name="Rectangle 267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二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352" name="Rectangle 268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353" name="Rectangle 268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三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354" name="Rectangle 268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355" name="Rectangle 268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四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356" name="Rectangle 268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357" name="Rectangle 268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五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358" name="Rectangle 268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359" name="Rectangle 268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六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360" name="Rectangle 268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361" name="Rectangle 268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日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362" name="Rectangle 269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363" name="Rectangle 269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一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364" name="Rectangle 269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365" name="Rectangle 269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二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366" name="Rectangle 269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367" name="Rectangle 269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三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368" name="Rectangle 269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369" name="Rectangle 269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四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370" name="Rectangle 269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371" name="Rectangle 269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五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372" name="Rectangle 270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373" name="Rectangle 270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六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374" name="Rectangle 270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375" name="Rectangle 270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日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376" name="Rectangle 270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377" name="Rectangle 270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一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378" name="Rectangle 270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379" name="Rectangle 270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二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380" name="Rectangle 270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381" name="Rectangle 270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三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382" name="Rectangle 271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383" name="Rectangle 271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四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384" name="Rectangle 271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385" name="Rectangle 271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五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386" name="Rectangle 271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387" name="Rectangle 271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六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388" name="Rectangle 271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6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389" name="Rectangle 271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390" name="Rectangle 271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391" name="Rectangle 271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392" name="Rectangle 272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393" name="Rectangle 272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394" name="Rectangle 272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395" name="Rectangle 272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396" name="Rectangle 272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397" name="Rectangle 272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398" name="Rectangle 272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399" name="Rectangle 272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400" name="Rectangle 272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401" name="Rectangle 272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402" name="Rectangle 273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3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403" name="Rectangle 273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404" name="Rectangle 273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4 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405" name="Rectangle 273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5 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406" name="Rectangle 273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6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407" name="Rectangle 273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408" name="Rectangle 273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409" name="Rectangle 273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410" name="Rectangle 273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411" name="Rectangle 273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412" name="Rectangle 274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413" name="Rectangle 274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414" name="Rectangle 274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3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415" name="Rectangle 274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416" name="Rectangle 274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417" name="Rectangle 274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418" name="Rectangle 274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419" name="Rectangle 274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420" name="Rectangle 274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421" name="Rectangle 274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422" name="Rectangle 275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423" name="Rectangle 275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424" name="Rectangle 275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425" name="Rectangle 275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426" name="Rectangle 275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427" name="Rectangle 275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428" name="Rectangle 275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429" name="Rectangle 275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430" name="Rectangle 275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廿二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431" name="Rectangle 275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432" name="Rectangle 276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433" name="Rectangle 276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国庆节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434" name="Rectangle 276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435" name="Rectangle 276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国庆节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436" name="Rectangle 276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437" name="Rectangle 276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国庆节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438" name="Rectangle 276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439" name="Rectangle 276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廿五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440" name="Rectangle 276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441" name="Rectangle 276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廿六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442" name="Rectangle 277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443" name="Rectangle 277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廿七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444" name="Rectangle 277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445" name="Rectangle 277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446" name="Rectangle 277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447" name="Rectangle 277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448" name="Rectangle 277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449" name="Rectangle 277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廿四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450" name="Rectangle 277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451" name="Rectangle 277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廿五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452" name="Rectangle 278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453" name="Rectangle 278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廿六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454" name="Rectangle 278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455" name="Rectangle 278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456" name="Rectangle 278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457" name="Rectangle 278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458" name="Rectangle 278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459" name="Rectangle 278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460" name="Rectangle 278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461" name="Rectangle 278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廿四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462" name="Rectangle 279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463" name="Rectangle 279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464" name="Rectangle 279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465" name="Rectangle 279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3 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466" name="Rectangle 279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4 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467" name="Rectangle 279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5 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468" name="Rectangle 279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6 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469" name="Rectangle 279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7 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470" name="Rectangle 279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8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471" name="Rectangle 279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472" name="Rectangle 280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7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473" name="Rectangle 280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474" name="Rectangle 280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8 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475" name="Rectangle 280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9 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476" name="Rectangle 280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10 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477" name="Rectangle 280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11 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478" name="Rectangle 280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12 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479" name="Rectangle 280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13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480" name="Rectangle 280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481" name="Rectangle 280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4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482" name="Rectangle 281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483" name="Rectangle 281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5 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484" name="Rectangle 281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6 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485" name="Rectangle 281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7 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486" name="Rectangle 281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8 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487" name="Rectangle 281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9 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488" name="Rectangle 281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10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489" name="Rectangle 281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490" name="Rectangle 281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491" name="Rectangle 281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492" name="Rectangle 282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3 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493" name="Rectangle 282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4 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494" name="Rectangle 282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5 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495" name="Rectangle 282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6 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496" name="Rectangle 282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7 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497" name="Rectangle 282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8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498" name="Rectangle 282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499" name="Rectangle 282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廿三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500" name="Rectangle 282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501" name="Rectangle 282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廿四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502" name="Rectangle 283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503" name="Rectangle 283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廿五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504" name="Rectangle 283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505" name="Rectangle 283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廿六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506" name="Rectangle 283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507" name="Rectangle 283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廿七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508" name="Rectangle 283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509" name="Rectangle 283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廿八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510" name="Rectangle 283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511" name="Rectangle 283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31CD31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白露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512" name="Rectangle 284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513" name="Rectangle 284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廿八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514" name="Rectangle 284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515" name="Rectangle 284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31CD31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寒露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516" name="Rectangle 284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517" name="Rectangle 284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rPr>
              <a:t>9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518" name="Rectangle 284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月大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519" name="Rectangle 284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520" name="Rectangle 284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初二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521" name="Rectangle 284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522" name="Rectangle 285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初三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523" name="Rectangle 285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524" name="Rectangle 285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初四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525" name="Rectangle 285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526" name="Rectangle 285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初五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527" name="Rectangle 285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528" name="Rectangle 285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廿七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529" name="Rectangle 285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530" name="Rectangle 285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廿八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531" name="Rectangle 285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532" name="Rectangle 286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廿九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533" name="Rectangle 286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534" name="Rectangle 286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31CD31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立冬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535" name="Rectangle 286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536" name="Rectangle 286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rPr>
              <a:t>10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537" name="Rectangle 286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月小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538" name="Rectangle 286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539" name="Rectangle 286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初二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540" name="Rectangle 286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541" name="Rectangle 286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初三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542" name="Rectangle 287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543" name="Rectangle 287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廿五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544" name="Rectangle 287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545" name="Rectangle 287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廿六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546" name="Rectangle 287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547" name="Rectangle 287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廿七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548" name="Rectangle 287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549" name="Rectangle 287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廿八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550" name="Rectangle 287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551" name="Rectangle 287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廿九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552" name="Rectangle 288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553" name="Rectangle 288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31CD31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大雪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554" name="Rectangle 288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555" name="Rectangle 288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初二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556" name="Rectangle 288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557" name="Rectangle 288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9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558" name="Rectangle 288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559" name="Rectangle 288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10 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560" name="Rectangle 288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11 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561" name="Rectangle 288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12 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562" name="Rectangle 289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13 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563" name="Rectangle 289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14 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564" name="Rectangle 289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15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565" name="Rectangle 289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566" name="Rectangle 289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14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567" name="Rectangle 289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568" name="Rectangle 289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15 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569" name="Rectangle 289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16 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570" name="Rectangle 289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17 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571" name="Rectangle 289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18 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572" name="Rectangle 290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19 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573" name="Rectangle 290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20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574" name="Rectangle 290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575" name="Rectangle 290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11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576" name="Rectangle 290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577" name="Rectangle 290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12 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578" name="Rectangle 290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13 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579" name="Rectangle 290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14 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580" name="Rectangle 290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15 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581" name="Rectangle 290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16 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582" name="Rectangle 291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17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583" name="Rectangle 291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584" name="Rectangle 291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9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585" name="Rectangle 291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586" name="Rectangle 291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10 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587" name="Rectangle 291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11 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588" name="Rectangle 291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12 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589" name="Rectangle 291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13 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590" name="Rectangle 291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14 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591" name="Rectangle 291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15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592" name="Rectangle 292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593" name="Rectangle 292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三十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594" name="Rectangle 292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595" name="Rectangle 292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教师节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596" name="Rectangle 292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597" name="Rectangle 292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初二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598" name="Rectangle 292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599" name="Rectangle 292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初三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600" name="Rectangle 292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601" name="Rectangle 292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初四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602" name="Rectangle 293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603" name="Rectangle 293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初五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604" name="Rectangle 293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605" name="Rectangle 293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初六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606" name="Rectangle 293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607" name="Rectangle 293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初六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608" name="Rectangle 293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609" name="Rectangle 293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初七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610" name="Rectangle 293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611" name="Rectangle 293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初八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612" name="Rectangle 294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613" name="Rectangle 294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重阳节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614" name="Rectangle 294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615" name="Rectangle 294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初十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616" name="Rectangle 294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617" name="Rectangle 294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十一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618" name="Rectangle 294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619" name="Rectangle 294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十二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620" name="Rectangle 294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621" name="Rectangle 294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初四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622" name="Rectangle 295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623" name="Rectangle 295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初五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624" name="Rectangle 295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625" name="Rectangle 295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初六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626" name="Rectangle 295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627" name="Rectangle 295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初七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628" name="Rectangle 295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629" name="Rectangle 295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初八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630" name="Rectangle 295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631" name="Rectangle 295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初九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632" name="Rectangle 296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633" name="Rectangle 296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初十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634" name="Rectangle 296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635" name="Rectangle 296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初三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636" name="Rectangle 296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637" name="Rectangle 296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初四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638" name="Rectangle 296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639" name="Rectangle 296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初五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640" name="Rectangle 296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641" name="Rectangle 296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初六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642" name="Rectangle 297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643" name="Rectangle 297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初七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644" name="Rectangle 297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645" name="Rectangle 297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初八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646" name="Rectangle 297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647" name="Rectangle 297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初九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648" name="Rectangle 297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649" name="Rectangle 297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16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650" name="Rectangle 297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651" name="Rectangle 297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17 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652" name="Rectangle 298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18 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653" name="Rectangle 298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19 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654" name="Rectangle 298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20 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655" name="Rectangle 298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21 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656" name="Rectangle 298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22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657" name="Rectangle 298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658" name="Rectangle 298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21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659" name="Rectangle 298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660" name="Rectangle 298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22 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661" name="Rectangle 298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23 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662" name="Rectangle 299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24 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663" name="Rectangle 299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25 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664" name="Rectangle 299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26 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665" name="Rectangle 299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27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666" name="Rectangle 299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667" name="Rectangle 299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18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668" name="Rectangle 299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669" name="Rectangle 299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19 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670" name="Rectangle 299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20 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671" name="Rectangle 299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21 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672" name="Rectangle 300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22 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673" name="Rectangle 300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23 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674" name="Rectangle 300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24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675" name="Rectangle 300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676" name="Rectangle 300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16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677" name="Rectangle 300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678" name="Rectangle 300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17 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679" name="Rectangle 300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18 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680" name="Rectangle 300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19 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681" name="Rectangle 300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20 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682" name="Rectangle 301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21 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683" name="Rectangle 301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22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684" name="Rectangle 301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685" name="Rectangle 301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初七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686" name="Rectangle 301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687" name="Rectangle 301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初八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688" name="Rectangle 301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689" name="Rectangle 301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初九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690" name="Rectangle 301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691" name="Rectangle 301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初十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692" name="Rectangle 302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693" name="Rectangle 302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十一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694" name="Rectangle 302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695" name="Rectangle 302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十二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696" name="Rectangle 302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697" name="Rectangle 302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十三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698" name="Rectangle 302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699" name="Rectangle 302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十三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700" name="Rectangle 302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701" name="Rectangle 302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十四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702" name="Rectangle 303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703" name="Rectangle 303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31CD31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霜降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704" name="Rectangle 303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705" name="Rectangle 303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十六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706" name="Rectangle 303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707" name="Rectangle 303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十七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708" name="Rectangle 303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709" name="Rectangle 303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十八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710" name="Rectangle 303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711" name="Rectangle 303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十九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712" name="Rectangle 304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713" name="Rectangle 304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十一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714" name="Rectangle 304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715" name="Rectangle 304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十二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716" name="Rectangle 304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717" name="Rectangle 304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十三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718" name="Rectangle 304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719" name="Rectangle 304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十四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720" name="Rectangle 304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721" name="Rectangle 304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31CD31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小雪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722" name="Rectangle 305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723" name="Rectangle 305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十六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724" name="Rectangle 305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725" name="Rectangle 305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十七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726" name="Rectangle 305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727" name="Rectangle 305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初十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728" name="Rectangle 305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729" name="Rectangle 305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十一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730" name="Rectangle 305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731" name="Rectangle 305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十二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732" name="Rectangle 306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733" name="Rectangle 306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十三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734" name="Rectangle 306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735" name="Rectangle 306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十四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736" name="Rectangle 306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737" name="Rectangle 306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十五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738" name="Rectangle 306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739" name="Rectangle 306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31CD31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冬至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740" name="Rectangle 306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741" name="Rectangle 306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23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742" name="Rectangle 307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743" name="Rectangle 307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24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744" name="Rectangle 307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745" name="Rectangle 307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25 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746" name="Rectangle 307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26 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747" name="Rectangle 307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27 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748" name="Rectangle 307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28 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749" name="Rectangle 307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29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750" name="Rectangle 307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751" name="Rectangle 307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28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752" name="Rectangle 308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753" name="Rectangle 308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29 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754" name="Rectangle 308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30 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755" name="Rectangle 308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31 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756" name="Rectangle 308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757" name="Rectangle 308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758" name="Rectangle 308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759" name="Rectangle 308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25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760" name="Rectangle 308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761" name="Rectangle 308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26 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762" name="Rectangle 309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27 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763" name="Rectangle 309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28 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764" name="Rectangle 309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29 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765" name="Rectangle 309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30 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766" name="Rectangle 309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767" name="Rectangle 309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23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768" name="Rectangle 309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769" name="Rectangle 309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24 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770" name="Rectangle 309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25 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771" name="Rectangle 309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26 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772" name="Rectangle 310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27 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773" name="Rectangle 310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28 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774" name="Rectangle 310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29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775" name="Rectangle 310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776" name="Rectangle 310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31CD31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秋分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777" name="Rectangle 310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778" name="Rectangle 310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中秋节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779" name="Rectangle 310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780" name="Rectangle 310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十六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781" name="Rectangle 310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782" name="Rectangle 311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十七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783" name="Rectangle 311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784" name="Rectangle 311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十八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785" name="Rectangle 311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786" name="Rectangle 311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十九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787" name="Rectangle 311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788" name="Rectangle 311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二十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789" name="Rectangle 311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790" name="Rectangle 311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二十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791" name="Rectangle 311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792" name="Rectangle 312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廿一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793" name="Rectangle 312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794" name="Rectangle 312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廿二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795" name="Rectangle 312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796" name="Rectangle 312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廿三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797" name="Rectangle 312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798" name="Rectangle 312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799" name="Rectangle 312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800" name="Rectangle 312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801" name="Rectangle 312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十八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802" name="Rectangle 313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803" name="Rectangle 313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十九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804" name="Rectangle 313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805" name="Rectangle 313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二十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806" name="Rectangle 313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807" name="Rectangle 313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廿一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808" name="Rectangle 313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809" name="Rectangle 313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廿二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810" name="Rectangle 313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811" name="Rectangle 313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廿三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812" name="Rectangle 314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813" name="Rectangle 314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814" name="Rectangle 314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十七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815" name="Rectangle 314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816" name="Rectangle 314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十八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817" name="Rectangle 314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818" name="Rectangle 314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圣诞节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819" name="Rectangle 314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820" name="Rectangle 314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二十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821" name="Rectangle 314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822" name="Rectangle 315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廿一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823" name="Rectangle 315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824" name="Rectangle 315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廿二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825" name="Rectangle 315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826" name="Rectangle 315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廿三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827" name="Rectangle 315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828" name="Rectangle 315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30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829" name="Rectangle 315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830" name="Rectangle 315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831" name="Rectangle 315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832" name="Rectangle 316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833" name="Rectangle 316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834" name="Rectangle 316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835" name="Rectangle 316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836" name="Rectangle 316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837" name="Rectangle 316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838" name="Rectangle 316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839" name="Rectangle 316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840" name="Rectangle 316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841" name="Rectangle 316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842" name="Rectangle 317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843" name="Rectangle 317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844" name="Rectangle 317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845" name="Rectangle 317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846" name="Rectangle 317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847" name="Rectangle 317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848" name="Rectangle 317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849" name="Rectangle 317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850" name="Rectangle 317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30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851" name="Rectangle 317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852" name="Rectangle 318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Bold"/>
                <a:cs typeface="宋体" pitchFamily="2" charset="-122"/>
              </a:rPr>
              <a:t>31 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853" name="Rectangle 318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854" name="Rectangle 318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855" name="Rectangle 318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856" name="Rectangle 318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857" name="Rectangle 318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858" name="Rectangle 318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廿一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859" name="Rectangle 318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860" name="Rectangle 318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861" name="Rectangle 318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862" name="Rectangle 319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863" name="Rectangle 319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864" name="Rectangle 319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865" name="Rectangle 319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866" name="Rectangle 319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867" name="Rectangle 319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868" name="Rectangle 319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869" name="Rectangle 319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870" name="Rectangle 319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871" name="Rectangle 319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872" name="Rectangle 320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873" name="Rectangle 320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874" name="Rectangle 320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875" name="Rectangle 320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876" name="Rectangle 320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877" name="Rectangle 320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878" name="Rectangle 320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879" name="Rectangle 320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880" name="Rectangle 320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廿四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881" name="Rectangle 3209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/>
                <a:cs typeface="宋体" pitchFamily="2" charset="-122"/>
              </a:rPr>
              <a:t> </a:t>
            </a:r>
            <a:endParaRPr kumimoji="0" lang="zh-CN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882" name="Rectangle 321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廿五</a:t>
            </a:r>
            <a:endParaRPr kumimoji="0" 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rPr>
              <a:t/>
            </a:r>
            <a:br>
              <a:rPr kumimoji="0" 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rPr>
            </a:b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pic>
        <p:nvPicPr>
          <p:cNvPr id="3221" name="图片 3220" descr="18775532406032615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12133263" cy="6859588"/>
          </a:xfrm>
          <a:prstGeom prst="rect">
            <a:avLst/>
          </a:prstGeom>
        </p:spPr>
      </p:pic>
      <p:sp>
        <p:nvSpPr>
          <p:cNvPr id="3222" name="TextBox 3221"/>
          <p:cNvSpPr txBox="1"/>
          <p:nvPr/>
        </p:nvSpPr>
        <p:spPr>
          <a:xfrm>
            <a:off x="7506791" y="549474"/>
            <a:ext cx="34483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2017 </a:t>
            </a:r>
            <a:r>
              <a:rPr lang="zh-CN" altLang="en-US" sz="36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丁酉 鸡年</a:t>
            </a:r>
            <a:endParaRPr lang="zh-CN" altLang="en-US" sz="36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26" name="TextBox 3225"/>
          <p:cNvSpPr txBox="1"/>
          <p:nvPr/>
        </p:nvSpPr>
        <p:spPr>
          <a:xfrm>
            <a:off x="882055" y="5734050"/>
            <a:ext cx="37054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华文楷体" pitchFamily="2" charset="-122"/>
                <a:ea typeface="华文楷体" pitchFamily="2" charset="-122"/>
              </a:rPr>
              <a:t>音乐：喜洋洋</a:t>
            </a:r>
            <a:endParaRPr lang="zh-CN" altLang="en-US" sz="2800" b="1" dirty="0">
              <a:solidFill>
                <a:schemeClr val="bg1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3227" name="矩形 3226"/>
          <p:cNvSpPr/>
          <p:nvPr/>
        </p:nvSpPr>
        <p:spPr>
          <a:xfrm>
            <a:off x="810047" y="6166098"/>
            <a:ext cx="23391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华文楷体" pitchFamily="2" charset="-122"/>
                <a:ea typeface="华文楷体" pitchFamily="2" charset="-122"/>
              </a:rPr>
              <a:t>图文精选网络</a:t>
            </a:r>
            <a:endParaRPr lang="zh-CN" altLang="en-US" sz="2800" b="1" dirty="0">
              <a:solidFill>
                <a:schemeClr val="bg1"/>
              </a:solidFill>
              <a:latin typeface="华文楷体" pitchFamily="2" charset="-122"/>
              <a:ea typeface="华文楷体" pitchFamily="2" charset="-122"/>
            </a:endParaRPr>
          </a:p>
        </p:txBody>
      </p:sp>
      <p:pic>
        <p:nvPicPr>
          <p:cNvPr id="3228" name="Picture 8" descr="slide0050_image05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730927" y="2925738"/>
            <a:ext cx="1044000" cy="1072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29" name="矩形 3228"/>
          <p:cNvSpPr/>
          <p:nvPr/>
        </p:nvSpPr>
        <p:spPr>
          <a:xfrm>
            <a:off x="7938839" y="5734050"/>
            <a:ext cx="606425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sz="2800" b="1" dirty="0" err="1" smtClean="0">
                <a:solidFill>
                  <a:schemeClr val="bg1"/>
                </a:solidFill>
                <a:latin typeface="华文行楷" pitchFamily="2" charset="-122"/>
                <a:ea typeface="华文行楷" pitchFamily="2" charset="-122"/>
              </a:rPr>
              <a:t>Ppt</a:t>
            </a:r>
            <a:r>
              <a:rPr lang="zh-CN" altLang="en-US" sz="2800" b="1" dirty="0" smtClean="0">
                <a:solidFill>
                  <a:schemeClr val="bg1"/>
                </a:solidFill>
                <a:latin typeface="华文行楷" pitchFamily="2" charset="-122"/>
                <a:ea typeface="华文行楷" pitchFamily="2" charset="-122"/>
              </a:rPr>
              <a:t>制作</a:t>
            </a:r>
            <a:r>
              <a:rPr lang="en-US" altLang="zh-CN" sz="2800" b="1" dirty="0" err="1" smtClean="0">
                <a:solidFill>
                  <a:schemeClr val="bg1"/>
                </a:solidFill>
                <a:latin typeface="华文行楷" pitchFamily="2" charset="-122"/>
                <a:ea typeface="华文行楷" pitchFamily="2" charset="-122"/>
              </a:rPr>
              <a:t>Fcy</a:t>
            </a:r>
            <a:endParaRPr lang="en-US" altLang="zh-CN" sz="2800" b="1" dirty="0" smtClean="0">
              <a:solidFill>
                <a:schemeClr val="bg1"/>
              </a:solidFill>
              <a:latin typeface="华文行楷" pitchFamily="2" charset="-122"/>
              <a:ea typeface="华文行楷" pitchFamily="2" charset="-122"/>
            </a:endParaRPr>
          </a:p>
          <a:p>
            <a:r>
              <a:rPr lang="en-US" altLang="zh-CN" sz="2000" b="1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</a:rPr>
              <a:t>  </a:t>
            </a:r>
            <a:r>
              <a:rPr lang="en-US" altLang="zh-CN" sz="2000" b="1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</a:rPr>
              <a:t>2016 </a:t>
            </a:r>
            <a:r>
              <a:rPr lang="en-US" altLang="zh-CN" sz="2000" b="1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</a:rPr>
              <a:t>11 15</a:t>
            </a:r>
            <a:endParaRPr lang="zh-CN" altLang="en-US" sz="2000" b="1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</a:endParaRPr>
          </a:p>
        </p:txBody>
      </p:sp>
      <p:sp>
        <p:nvSpPr>
          <p:cNvPr id="3219" name="TextBox 3218"/>
          <p:cNvSpPr txBox="1"/>
          <p:nvPr/>
        </p:nvSpPr>
        <p:spPr>
          <a:xfrm>
            <a:off x="7506791" y="1557586"/>
            <a:ext cx="357501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祖 国 吉 祥</a:t>
            </a:r>
            <a:endParaRPr lang="zh-CN" altLang="en-US" sz="54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slow" advTm="5000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3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80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3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3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0"/>
                            </p:stCondLst>
                            <p:childTnLst>
                              <p:par>
                                <p:cTn id="3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2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32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2000"/>
                            </p:stCondLst>
                            <p:childTnLst>
                              <p:par>
                                <p:cTn id="37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8" dur="2000" fill="hold"/>
                                        <p:tgtEl>
                                          <p:spTgt spid="322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22" grpId="0"/>
      <p:bldP spid="3226" grpId="0"/>
      <p:bldP spid="3227" grpId="0"/>
      <p:bldP spid="3229" grpId="0"/>
      <p:bldP spid="321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幻灯片制作\素材\演示文稿1\幻灯片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12133263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9" name="表格 8"/>
          <p:cNvGraphicFramePr>
            <a:graphicFrameLocks noGrp="1"/>
          </p:cNvGraphicFramePr>
          <p:nvPr/>
        </p:nvGraphicFramePr>
        <p:xfrm>
          <a:off x="377999" y="981520"/>
          <a:ext cx="11377265" cy="5661239"/>
        </p:xfrm>
        <a:graphic>
          <a:graphicData uri="http://schemas.openxmlformats.org/drawingml/2006/table">
            <a:tbl>
              <a:tblPr/>
              <a:tblGrid>
                <a:gridCol w="417255"/>
                <a:gridCol w="406119"/>
                <a:gridCol w="403150"/>
                <a:gridCol w="437301"/>
                <a:gridCol w="353404"/>
                <a:gridCol w="457347"/>
                <a:gridCol w="370482"/>
                <a:gridCol w="417255"/>
                <a:gridCol w="406119"/>
                <a:gridCol w="406119"/>
                <a:gridCol w="417255"/>
                <a:gridCol w="383844"/>
                <a:gridCol w="443241"/>
                <a:gridCol w="370482"/>
                <a:gridCol w="417255"/>
                <a:gridCol w="431363"/>
                <a:gridCol w="380875"/>
                <a:gridCol w="377907"/>
                <a:gridCol w="437301"/>
                <a:gridCol w="415027"/>
                <a:gridCol w="384586"/>
                <a:gridCol w="402408"/>
                <a:gridCol w="409090"/>
                <a:gridCol w="417998"/>
                <a:gridCol w="406119"/>
                <a:gridCol w="406119"/>
                <a:gridCol w="406119"/>
                <a:gridCol w="395725"/>
              </a:tblGrid>
              <a:tr h="183561">
                <a:tc gridSpan="7">
                  <a:txBody>
                    <a:bodyPr/>
                    <a:lstStyle/>
                    <a:p>
                      <a:pPr marL="1009015" marR="992505" algn="ctr">
                        <a:lnSpc>
                          <a:spcPts val="1420"/>
                        </a:lnSpc>
                        <a:spcAft>
                          <a:spcPts val="0"/>
                        </a:spcAft>
                      </a:pPr>
                      <a:r>
                        <a:rPr lang="en-US" sz="8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Microsoft YaHei"/>
                          <a:ea typeface="Microsoft YaHei"/>
                          <a:cs typeface="SimSun"/>
                        </a:rPr>
                        <a:t>一   月</a:t>
                      </a:r>
                      <a:endParaRPr lang="zh-CN" sz="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marL="1009015" marR="992505" algn="ctr">
                        <a:lnSpc>
                          <a:spcPts val="142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Microsoft YaHei"/>
                          <a:ea typeface="Microsoft YaHei"/>
                          <a:cs typeface="SimSun"/>
                        </a:rPr>
                        <a:t>二   月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marL="882650" marR="866140" algn="ctr">
                        <a:lnSpc>
                          <a:spcPts val="1420"/>
                        </a:lnSpc>
                        <a:spcAft>
                          <a:spcPts val="0"/>
                        </a:spcAft>
                      </a:pPr>
                      <a:r>
                        <a:rPr lang="en-US" sz="8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Microsoft YaHei"/>
                          <a:ea typeface="Microsoft YaHei"/>
                          <a:cs typeface="SimSun"/>
                        </a:rPr>
                        <a:t>三   月</a:t>
                      </a:r>
                      <a:endParaRPr lang="zh-CN" sz="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marL="882015" marR="865505" algn="ctr">
                        <a:lnSpc>
                          <a:spcPts val="142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Microsoft YaHei"/>
                          <a:ea typeface="Microsoft YaHei"/>
                          <a:cs typeface="SimSun"/>
                        </a:rPr>
                        <a:t>四   月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21644">
                <a:tc>
                  <a:txBody>
                    <a:bodyPr/>
                    <a:lstStyle/>
                    <a:p>
                      <a:pPr marR="635" algn="ctr">
                        <a:lnSpc>
                          <a:spcPts val="10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日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635" algn="ctr">
                        <a:lnSpc>
                          <a:spcPts val="10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一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二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1590" algn="ctr">
                        <a:lnSpc>
                          <a:spcPts val="10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三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7790" algn="l">
                        <a:lnSpc>
                          <a:spcPts val="10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四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635" algn="ctr">
                        <a:lnSpc>
                          <a:spcPts val="10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五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810" algn="ctr">
                        <a:lnSpc>
                          <a:spcPts val="10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六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635" algn="ctr">
                        <a:lnSpc>
                          <a:spcPts val="10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日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635" algn="ctr">
                        <a:lnSpc>
                          <a:spcPts val="10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一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635" algn="ctr">
                        <a:lnSpc>
                          <a:spcPts val="10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二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9525" algn="ctr">
                        <a:lnSpc>
                          <a:spcPts val="10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三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四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700" algn="ctr">
                        <a:lnSpc>
                          <a:spcPts val="10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五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04140" algn="r">
                        <a:lnSpc>
                          <a:spcPts val="10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六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635" algn="ctr">
                        <a:lnSpc>
                          <a:spcPts val="10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日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2225" algn="ctr">
                        <a:lnSpc>
                          <a:spcPts val="10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一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9695" algn="l">
                        <a:lnSpc>
                          <a:spcPts val="10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二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21920" algn="l">
                        <a:lnSpc>
                          <a:spcPts val="10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三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685" algn="ctr">
                        <a:lnSpc>
                          <a:spcPts val="10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四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1430" algn="ctr">
                        <a:lnSpc>
                          <a:spcPts val="10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五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" algn="ctr">
                        <a:lnSpc>
                          <a:spcPts val="10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六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0160" algn="ctr">
                        <a:lnSpc>
                          <a:spcPts val="10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日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12395" algn="r">
                        <a:lnSpc>
                          <a:spcPts val="10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一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620" algn="ctr">
                        <a:lnSpc>
                          <a:spcPts val="10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二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635" algn="ctr">
                        <a:lnSpc>
                          <a:spcPts val="10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三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635" algn="ctr">
                        <a:lnSpc>
                          <a:spcPts val="10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四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635" algn="ctr">
                        <a:lnSpc>
                          <a:spcPts val="10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五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5875" algn="ctr">
                        <a:lnSpc>
                          <a:spcPts val="10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六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41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7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spcBef>
                          <a:spcPts val="17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20955" algn="ctr">
                        <a:spcBef>
                          <a:spcPts val="17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3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111760" algn="l">
                        <a:spcBef>
                          <a:spcPts val="17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4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7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5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3175" algn="ctr">
                        <a:spcBef>
                          <a:spcPts val="17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6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7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1430" algn="ctr">
                        <a:spcBef>
                          <a:spcPts val="17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16840" algn="r">
                        <a:spcBef>
                          <a:spcPts val="17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3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0955" algn="ctr">
                        <a:spcBef>
                          <a:spcPts val="17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0795" algn="ctr">
                        <a:spcBef>
                          <a:spcPts val="17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7620" algn="ctr">
                        <a:spcBef>
                          <a:spcPts val="17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3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10795" algn="ctr">
                        <a:spcBef>
                          <a:spcPts val="17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0955" algn="ctr">
                        <a:spcBef>
                          <a:spcPts val="17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8255" algn="ctr">
                        <a:spcBef>
                          <a:spcPts val="17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3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7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4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7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5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7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6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16510" algn="ctr">
                        <a:spcBef>
                          <a:spcPts val="17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7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465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0480" marR="30480" algn="ct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元旦节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0480" marR="27940" algn="ct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十六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8255" marR="28575" algn="ct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十七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2865" algn="l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十八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07315" algn="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32CD3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小寒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53340" marR="55245" algn="ct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二十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75565" algn="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十六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1275" marR="51435" algn="ct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十七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67945" algn="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十八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8575" marR="6350" algn="ct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十四</a:t>
                      </a:r>
                      <a:endParaRPr lang="zh-CN" sz="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1275" algn="l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 dirty="0" err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元宵节</a:t>
                      </a:r>
                      <a:endParaRPr lang="zh-CN" sz="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0005" marR="31115" algn="ct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十六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73660" marR="61595" algn="ct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十六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75565" algn="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十七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0640" marR="31115" algn="ct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十八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85090" algn="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十九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0480" marR="30480" algn="ct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清明节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0480" marR="30480" algn="ct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廿一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0480" marR="12700" algn="ct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廿二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329">
                <a:tc>
                  <a:txBody>
                    <a:bodyPr/>
                    <a:lstStyle/>
                    <a:p>
                      <a:pPr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7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8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9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7620" marR="28575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10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73660" algn="l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11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19380" algn="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12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52070" marR="55245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13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4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5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6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8890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7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635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8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2065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9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79375" algn="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10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4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21590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5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113665" algn="l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6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135255" algn="l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7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0320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8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0795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9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0005" marR="33020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10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10795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8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0955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9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8735" marR="31115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10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98425" algn="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11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9845" marR="30480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12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8575" marR="30480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13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9210" marR="12700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14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0685">
                <a:tc>
                  <a:txBody>
                    <a:bodyPr/>
                    <a:lstStyle/>
                    <a:p>
                      <a:pPr marL="30480" marR="30480" algn="ct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廿一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0480" marR="30480" algn="ct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廿二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0480" marR="27940" algn="ct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廿三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8890" marR="28575" algn="ct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廿四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2865" algn="l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廿五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07315" algn="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廿六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53340" marR="55245" algn="ct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廿七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86360" algn="l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32CD3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立春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0480" marR="30480" algn="ct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二十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0480" marR="30480" algn="ct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廿一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1750" marR="39370" algn="ct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廿二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75565" algn="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小年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1275" marR="51435" algn="ct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廿四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67945" algn="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廿五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0480" marR="30480" algn="ct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十七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1115" marR="51435" algn="ct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32CD3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惊蛰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4770" algn="l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十九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86360" algn="l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二十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8575" marR="6350" algn="ct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妇女节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84455" algn="l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廿二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0005" marR="31115" algn="ct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廿三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73660" marR="61595" algn="ct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廿三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75565" algn="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廿四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0640" marR="31115" algn="ct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廿五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85090" algn="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廿六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0480" marR="30480" algn="ct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廿七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0480" marR="30480" algn="ct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廿八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0480" marR="12700" algn="ct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廿九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0685">
                <a:tc>
                  <a:txBody>
                    <a:bodyPr/>
                    <a:lstStyle/>
                    <a:p>
                      <a:pPr marL="30480" marR="30480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14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0480" marR="30480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15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8575" marR="27940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16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7620" marR="28575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17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73660" algn="l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18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19380" algn="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19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52070" marR="55245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20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7155" algn="l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11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0480" marR="30480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12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0480" marR="30480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13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9845" marR="39370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14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87630" algn="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15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9370" marR="51435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16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79375" algn="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17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0480" marR="30480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11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9845" marR="51435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12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75565" algn="l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13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7155" algn="l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14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8575" marR="8255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15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5250" algn="l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16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0005" marR="33020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17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72390" marR="61595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15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87630" algn="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16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8735" marR="31115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17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97790" algn="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18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9845" marR="30480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19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9845" marR="30480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20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9210" marR="12700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21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771">
                <a:tc>
                  <a:txBody>
                    <a:bodyPr/>
                    <a:lstStyle/>
                    <a:p>
                      <a:pPr marL="30480" marR="30480" algn="ctr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廿八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0480" marR="30480" algn="ctr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廿九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0480" marR="27940" algn="ctr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三十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7620" marR="28575" algn="ctr">
                        <a:lnSpc>
                          <a:spcPts val="87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Arial"/>
                          <a:cs typeface="SimSun"/>
                        </a:rPr>
                        <a:t>12</a:t>
                      </a: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月大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2865" algn="l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初二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07950" algn="r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初三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53340" marR="55245" algn="ctr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32CD3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大寒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86360" algn="l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廿六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0480" marR="30480" algn="ctr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廿七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0480" marR="30480" algn="ctr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廿八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1750" marR="39370" algn="ctr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情人节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75565" algn="r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除夕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1275" marR="51435" algn="ctr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春节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67945" algn="r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初二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0480" marR="30480" algn="ctr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廿四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1115" marR="51435" algn="ctr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植树节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4770" algn="l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廿六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86360" algn="l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廿七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8575" marR="6350" algn="ctr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廿八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84455" algn="l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廿九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0005" marR="33020" algn="ctr">
                        <a:lnSpc>
                          <a:spcPts val="87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Arial"/>
                          <a:cs typeface="SimSun"/>
                        </a:rPr>
                        <a:t>2</a:t>
                      </a: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月大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73660" marR="61595" algn="ctr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三十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52070" algn="r">
                        <a:lnSpc>
                          <a:spcPts val="87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Arial"/>
                          <a:cs typeface="SimSun"/>
                        </a:rPr>
                        <a:t>3</a:t>
                      </a: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月小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0640" marR="31115" algn="ctr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初二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85090" algn="r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初三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0480" marR="30480" algn="ctr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初四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0480" marR="30480" algn="ctr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32CD3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谷雨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0480" marR="12700" algn="ctr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初六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3973">
                <a:tc>
                  <a:txBody>
                    <a:bodyPr/>
                    <a:lstStyle/>
                    <a:p>
                      <a:pPr marL="30480" marR="30480" algn="ctr"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21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0480" marR="30480" algn="ctr"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22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8575" marR="27940" algn="ctr"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23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7620" marR="28575" algn="ctr"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24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73660" algn="l"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25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19380" algn="r"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26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52070" marR="55245" algn="ctr"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27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7155" algn="l"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18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0480" marR="30480" algn="ctr"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19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0480" marR="30480" algn="ctr"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20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9845" marR="39370" algn="ctr"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21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87630" algn="r"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22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9370" marR="51435" algn="ctr"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23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79375" algn="r"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24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0480" marR="30480" algn="ctr"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18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9845" marR="51435" algn="ctr"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19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75565" algn="l"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20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7155" algn="l"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21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8575" marR="8255" algn="ctr"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22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5250" algn="l"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23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0005" marR="33020" algn="ctr"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24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72390" marR="61595" algn="ctr"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22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87630" algn="r"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23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8735" marR="31115" algn="ctr"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24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97790" algn="r"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25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9845" marR="30480" algn="ctr"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26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9845" marR="30480" algn="ctr"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27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9210" marR="12700" algn="ctr"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28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0685">
                <a:tc>
                  <a:txBody>
                    <a:bodyPr/>
                    <a:lstStyle/>
                    <a:p>
                      <a:pPr marL="30480" marR="30480" algn="ct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初五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0480" marR="30480" algn="ct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初六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0480" marR="27940" algn="ct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初七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8255" marR="28575" algn="ct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腊八节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2865" algn="l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初九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07950" algn="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初十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53340" marR="55245" algn="ct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十一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86360" algn="l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初三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0480" marR="30480" algn="ct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初四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0480" marR="30480" algn="ct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初五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1750" marR="39370" algn="ct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初六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75565" algn="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初七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1275" marR="51435" algn="ct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初八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67945" algn="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初九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0480" marR="30480" algn="ct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初二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1115" marR="51435" algn="ct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初三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4770" algn="l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32CD3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春分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86360" algn="l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初五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8575" marR="6350" algn="ct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初六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84455" algn="l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初七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0005" marR="31115" algn="ct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初八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73660" marR="61595" algn="ct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初七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75565" algn="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初八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0640" marR="31115" algn="ct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初九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85090" algn="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初十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0480" marR="30480" algn="ct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十一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0480" marR="30480" algn="ct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十二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0480" marR="12700" algn="ct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十三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8904">
                <a:tc>
                  <a:txBody>
                    <a:bodyPr/>
                    <a:lstStyle/>
                    <a:p>
                      <a:pPr marL="30480" marR="30480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28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0480" marR="30480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29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8575" marR="27940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30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7620" marR="28575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31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7155" algn="l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25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0480" marR="30480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26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0480" marR="30480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27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9845" marR="39370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28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0480" marR="30480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25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9845" marR="51435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26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75565" algn="l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27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7155" algn="l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28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8575" marR="8255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29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5250" algn="l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30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0005" marR="33020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31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72390" marR="61595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29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87630" algn="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30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0411">
                <a:tc>
                  <a:txBody>
                    <a:bodyPr/>
                    <a:lstStyle/>
                    <a:p>
                      <a:pPr marL="30480" marR="30480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十二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0480" marR="30480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十三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0480" marR="27940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十四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890" marR="28575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十五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6360" algn="l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初十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0480" marR="30480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十一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0480" marR="30480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十二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1750" marR="39370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十三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0480" marR="30480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初九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1115" marR="51435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初十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4770" algn="l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十一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6360" algn="l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十二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" marR="6350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十三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4455" algn="l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十四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0005" marR="31115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十五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3660" marR="61595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十四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75565" algn="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十五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61">
                <a:tc gridSpan="7">
                  <a:txBody>
                    <a:bodyPr/>
                    <a:lstStyle/>
                    <a:p>
                      <a:pPr marL="1009015" marR="992505" algn="ctr">
                        <a:lnSpc>
                          <a:spcPts val="142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Microsoft YaHei"/>
                          <a:ea typeface="Microsoft YaHei"/>
                          <a:cs typeface="SimSun"/>
                        </a:rPr>
                        <a:t>五   月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marL="1009015" marR="992505" algn="ctr">
                        <a:lnSpc>
                          <a:spcPts val="142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Microsoft YaHei"/>
                          <a:ea typeface="Microsoft YaHei"/>
                          <a:cs typeface="SimSun"/>
                        </a:rPr>
                        <a:t>六   月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marL="882650" marR="866140" algn="ctr">
                        <a:lnSpc>
                          <a:spcPts val="142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Microsoft YaHei"/>
                          <a:ea typeface="Microsoft YaHei"/>
                          <a:cs typeface="SimSun"/>
                        </a:rPr>
                        <a:t>七   月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marL="882015" marR="865505" algn="ctr">
                        <a:lnSpc>
                          <a:spcPts val="142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Microsoft YaHei"/>
                          <a:ea typeface="Microsoft YaHei"/>
                          <a:cs typeface="SimSun"/>
                        </a:rPr>
                        <a:t>八   月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21644">
                <a:tc>
                  <a:txBody>
                    <a:bodyPr/>
                    <a:lstStyle/>
                    <a:p>
                      <a:pPr marR="635" algn="ctr">
                        <a:lnSpc>
                          <a:spcPts val="10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日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635" algn="ctr">
                        <a:lnSpc>
                          <a:spcPts val="10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一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二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1590" algn="ctr">
                        <a:lnSpc>
                          <a:spcPts val="10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三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7790" algn="l">
                        <a:lnSpc>
                          <a:spcPts val="10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四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635" algn="ctr">
                        <a:lnSpc>
                          <a:spcPts val="10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五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810" algn="ctr">
                        <a:lnSpc>
                          <a:spcPts val="10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六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635" algn="ctr">
                        <a:lnSpc>
                          <a:spcPts val="10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日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635" algn="ctr">
                        <a:lnSpc>
                          <a:spcPts val="10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一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635" algn="ctr">
                        <a:lnSpc>
                          <a:spcPts val="10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二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9525" algn="ctr">
                        <a:lnSpc>
                          <a:spcPts val="10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三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四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700" algn="ctr">
                        <a:lnSpc>
                          <a:spcPts val="10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五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04140" algn="r">
                        <a:lnSpc>
                          <a:spcPts val="10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六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635" algn="ctr">
                        <a:lnSpc>
                          <a:spcPts val="10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日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2225" algn="ctr">
                        <a:lnSpc>
                          <a:spcPts val="10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一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9695" algn="l">
                        <a:lnSpc>
                          <a:spcPts val="10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二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21920" algn="l">
                        <a:lnSpc>
                          <a:spcPts val="10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三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685" algn="ctr">
                        <a:lnSpc>
                          <a:spcPts val="10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四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1430" algn="ctr">
                        <a:lnSpc>
                          <a:spcPts val="10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五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" algn="ctr">
                        <a:lnSpc>
                          <a:spcPts val="10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六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0160" algn="ctr">
                        <a:lnSpc>
                          <a:spcPts val="10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日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12395" algn="r">
                        <a:lnSpc>
                          <a:spcPts val="10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一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620" algn="ctr">
                        <a:lnSpc>
                          <a:spcPts val="10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二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635" algn="ctr">
                        <a:lnSpc>
                          <a:spcPts val="10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三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635" algn="ctr">
                        <a:lnSpc>
                          <a:spcPts val="10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四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635" algn="ctr">
                        <a:lnSpc>
                          <a:spcPts val="10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五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5875" algn="ctr">
                        <a:lnSpc>
                          <a:spcPts val="10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六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41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spcBef>
                          <a:spcPts val="17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20955" algn="ctr">
                        <a:spcBef>
                          <a:spcPts val="17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111760" algn="l">
                        <a:spcBef>
                          <a:spcPts val="17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3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7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4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3175" algn="ctr">
                        <a:spcBef>
                          <a:spcPts val="17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5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1430" algn="ctr">
                        <a:spcBef>
                          <a:spcPts val="17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16840" algn="r">
                        <a:spcBef>
                          <a:spcPts val="17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7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21590" algn="ctr">
                        <a:spcBef>
                          <a:spcPts val="17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113665" algn="l">
                        <a:spcBef>
                          <a:spcPts val="17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3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135255" algn="l">
                        <a:spcBef>
                          <a:spcPts val="17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4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0955" algn="ctr">
                        <a:spcBef>
                          <a:spcPts val="17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5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0795" algn="ctr">
                        <a:spcBef>
                          <a:spcPts val="17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6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7620" algn="ctr">
                        <a:spcBef>
                          <a:spcPts val="17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7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7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7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7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3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16510" algn="ctr">
                        <a:spcBef>
                          <a:spcPts val="17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4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465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0480" marR="27940" algn="ct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劳动节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8255" marR="28575" algn="ct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十七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2865" algn="l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十八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63500" algn="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青年节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53340" marR="55245" algn="ct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32CD3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立夏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1275" marR="51435" algn="ct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儿童节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67310" algn="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十九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0480" marR="30480" algn="ct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建党节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1115" marR="51435" algn="ct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十九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4770" algn="l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二十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86360" algn="l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廿一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8575" marR="6350" algn="ct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廿二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84455" algn="l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廿三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0005" marR="31115" algn="ct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32CD3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小暑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41910" algn="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建军节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0480" marR="30480" algn="ct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廿一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0480" marR="30480" algn="ct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廿二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0480" marR="12700" algn="ct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廿三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0685">
                <a:tc>
                  <a:txBody>
                    <a:bodyPr/>
                    <a:lstStyle/>
                    <a:p>
                      <a:pPr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6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7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8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20955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9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73660" algn="l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10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19380" algn="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11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52070" marR="55245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12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3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4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5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8890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6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635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7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2065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8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16840" algn="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9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8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21590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9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75565" algn="l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10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7155" algn="l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11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8575" marR="8890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12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5250" algn="l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13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0005" marR="33020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14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10795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5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0955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6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8255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7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8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9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9845" marR="30480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10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9210" marR="12700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11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771">
                <a:tc>
                  <a:txBody>
                    <a:bodyPr/>
                    <a:lstStyle/>
                    <a:p>
                      <a:pPr marL="30480" marR="30480" algn="ctr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廿一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0480" marR="30480" algn="ctr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廿二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0480" marR="27940" algn="ctr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廿三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8890" marR="28575" algn="ctr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廿四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2865" algn="l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廿五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07315" algn="r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廿六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53340" marR="55245" algn="ctr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廿七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86360" algn="l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二十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0480" marR="30480" algn="ctr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廿一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0480" marR="30480" algn="ctr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廿二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1750" marR="39370" algn="ctr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32CD3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芒种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75565" algn="r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廿四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1275" marR="51435" algn="ctr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廿五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67945" algn="r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廿六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0480" marR="30480" algn="ctr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廿五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1115" marR="51435" algn="ctr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廿六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4770" algn="l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廿七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86360" algn="l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廿八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8575" marR="6350" algn="ctr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廿九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59690" algn="l">
                        <a:lnSpc>
                          <a:spcPts val="87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Arial"/>
                          <a:cs typeface="SimSun"/>
                        </a:rPr>
                        <a:t>6</a:t>
                      </a: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月小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0005" marR="31115" algn="ctr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初二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73660" marR="61595" algn="ctr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廿四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75565" algn="r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廿五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0640" marR="31115" algn="ctr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32CD3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立秋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85090" algn="r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廿七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0480" marR="30480" algn="ctr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廿八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0480" marR="30480" algn="ctr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廿九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9210" marR="12700" algn="ctr">
                        <a:lnSpc>
                          <a:spcPts val="87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Arial"/>
                          <a:cs typeface="SimSun"/>
                        </a:rPr>
                        <a:t>7</a:t>
                      </a: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月大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329">
                <a:tc>
                  <a:txBody>
                    <a:bodyPr/>
                    <a:lstStyle/>
                    <a:p>
                      <a:pPr marL="30480" marR="30480" algn="ctr"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13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0480" marR="30480" algn="ctr"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14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8575" marR="27940" algn="ctr"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15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7620" marR="28575" algn="ctr"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16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73660" algn="l"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17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19380" algn="r"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18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52070" marR="55245" algn="ctr"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19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7155" algn="l"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10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0480" marR="30480" algn="ctr"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11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0480" marR="30480" algn="ctr"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12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9845" marR="39370" algn="ctr"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13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87630" algn="r"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14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9370" marR="51435" algn="ctr"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15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79375" algn="r"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16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0480" marR="30480" algn="ctr"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15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9845" marR="51435" algn="ctr"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16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75565" algn="l"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17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7155" algn="l"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18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8575" marR="8255" algn="ctr"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19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5250" algn="l"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20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0005" marR="33020" algn="ctr"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21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72390" marR="61595" algn="ctr"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12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87630" algn="r"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13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8735" marR="31115" algn="ctr"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14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97790" algn="r"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15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9845" marR="30480" algn="ctr"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16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9845" marR="30480" algn="ctr"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17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9210" marR="12700" algn="ctr"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18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771">
                <a:tc>
                  <a:txBody>
                    <a:bodyPr/>
                    <a:lstStyle/>
                    <a:p>
                      <a:pPr marL="30480" marR="30480" algn="ctr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母亲节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0480" marR="30480" algn="ctr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廿九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8575" marR="27940" algn="ctr">
                        <a:lnSpc>
                          <a:spcPts val="87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Arial"/>
                          <a:cs typeface="SimSun"/>
                        </a:rPr>
                        <a:t>4</a:t>
                      </a: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月大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8255" marR="28575" algn="ctr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初二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2865" algn="l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初三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07950" algn="r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初四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53340" marR="55245" algn="ctr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初五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86360" algn="l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廿七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0480" marR="30480" algn="ctr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廿八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0480" marR="30480" algn="ctr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廿九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1750" marR="39370" algn="ctr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三十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52705" algn="r">
                        <a:lnSpc>
                          <a:spcPts val="87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Arial"/>
                          <a:cs typeface="SimSun"/>
                        </a:rPr>
                        <a:t>5</a:t>
                      </a: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月小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1275" marR="51435" algn="ctr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初二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67310" algn="r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初三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0480" marR="30480" algn="ctr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初三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1115" marR="51435" algn="ctr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初四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4770" algn="l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初五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86360" algn="l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初六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8575" marR="6350" algn="ctr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初七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84455" algn="l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初八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0005" marR="31115" algn="ctr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初九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73660" marR="61595" algn="ctr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初二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75565" algn="r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初三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0640" marR="31115" algn="ctr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初四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85090" algn="r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初五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0480" marR="30480" algn="ctr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初六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0480" marR="30480" algn="ctr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七夕节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0480" marR="12700" algn="ctr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初八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3973">
                <a:tc>
                  <a:txBody>
                    <a:bodyPr/>
                    <a:lstStyle/>
                    <a:p>
                      <a:pPr marL="30480" marR="30480" algn="ctr"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20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0480" marR="30480" algn="ctr"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21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8575" marR="27940" algn="ctr"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22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7620" marR="28575" algn="ctr"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23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73660" algn="l"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24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19380" algn="r"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25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52070" marR="55245" algn="ctr"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26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7155" algn="l"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17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0480" marR="30480" algn="ctr"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18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0480" marR="30480" algn="ctr"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19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9845" marR="39370" algn="ctr"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20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87630" algn="r"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21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9370" marR="51435" algn="ctr"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22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79375" algn="r"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23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0480" marR="30480" algn="ctr"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22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9845" marR="51435" algn="ctr"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23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75565" algn="l"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24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7155" algn="l"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25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8575" marR="8255" algn="ctr"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26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5250" algn="l"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27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0005" marR="33020" algn="ctr"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28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72390" marR="61595" algn="ctr"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19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87630" algn="r"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20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8735" marR="31115" algn="ctr"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21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97790" algn="r"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22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9845" marR="30480" algn="ctr"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23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9845" marR="30480" algn="ctr"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24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9210" marR="12700" algn="ctr"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25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0685">
                <a:tc>
                  <a:txBody>
                    <a:bodyPr/>
                    <a:lstStyle/>
                    <a:p>
                      <a:pPr marL="30480" marR="30480" algn="ct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初六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0480" marR="30480" algn="ct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32CD3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小满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0480" marR="27940" algn="ct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初八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8255" marR="28575" algn="ct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初九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2865" algn="l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初十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07950" algn="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十一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53340" marR="55245" algn="ct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十二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3180" algn="l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父亲节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0480" marR="30480" algn="ct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端午节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0480" marR="30480" algn="ct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初六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1750" marR="39370" algn="ct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初七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75565" algn="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32CD3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夏至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1275" marR="51435" algn="ct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初九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67945" algn="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初十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0480" marR="30480" algn="ct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初十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1115" marR="51435" algn="ct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32CD3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大暑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4770" algn="l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十二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86360" algn="l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十三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8575" marR="6350" algn="ct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十四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84455" algn="l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十五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0005" marR="31115" algn="ct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十六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73660" marR="61595" algn="ct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初九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75565" algn="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初十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0640" marR="31115" algn="ct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十一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85090" algn="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十二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0480" marR="30480" algn="ct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32CD3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处暑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0480" marR="30480" algn="ct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十四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0480" marR="12700" algn="ct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中元节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8904">
                <a:tc>
                  <a:txBody>
                    <a:bodyPr/>
                    <a:lstStyle/>
                    <a:p>
                      <a:pPr marL="30480" marR="30480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27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0480" marR="30480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28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8575" marR="27940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29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7620" marR="28575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30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73660" algn="l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31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7155" algn="l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24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0480" marR="30480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25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0480" marR="30480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26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9845" marR="39370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27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87630" algn="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28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9370" marR="51435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29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79375" algn="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30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0480" marR="30480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29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9845" marR="51435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30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75565" algn="l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31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72390" marR="61595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26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87630" algn="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27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8735" marR="31115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28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97790" algn="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29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0480" marR="30480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30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9845" marR="30480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31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7261">
                <a:tc>
                  <a:txBody>
                    <a:bodyPr/>
                    <a:lstStyle/>
                    <a:p>
                      <a:pPr marL="30480" marR="30480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十三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0480" marR="30480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十四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0480" marR="27940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十五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890" marR="28575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十六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2865" algn="l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十七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6360" algn="l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十一</a:t>
                      </a:r>
                      <a:endParaRPr lang="zh-CN" sz="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0480" marR="30480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十二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0480" marR="30480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十三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1750" marR="39370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十四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75565" algn="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十五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1275" marR="51435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十六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67310" algn="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十七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0480" marR="30480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十七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1115" marR="51435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十八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4770" algn="l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十九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3660" marR="61595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十六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75565" algn="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十七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0640" marR="31115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十八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85090" algn="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十九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0480" marR="30480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二十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0480" marR="30480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廿一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61">
                <a:tc gridSpan="7">
                  <a:txBody>
                    <a:bodyPr/>
                    <a:lstStyle/>
                    <a:p>
                      <a:pPr marL="1009015" marR="992505" algn="ctr">
                        <a:lnSpc>
                          <a:spcPts val="142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Microsoft YaHei"/>
                          <a:ea typeface="Microsoft YaHei"/>
                          <a:cs typeface="SimSun"/>
                        </a:rPr>
                        <a:t>九   月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marL="1009015" marR="992505" algn="ctr">
                        <a:lnSpc>
                          <a:spcPts val="142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Microsoft YaHei"/>
                          <a:ea typeface="Microsoft YaHei"/>
                          <a:cs typeface="SimSun"/>
                        </a:rPr>
                        <a:t>十   月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marL="883920" marR="866140" algn="ctr">
                        <a:lnSpc>
                          <a:spcPts val="142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Microsoft YaHei"/>
                          <a:ea typeface="Microsoft YaHei"/>
                          <a:cs typeface="SimSun"/>
                        </a:rPr>
                        <a:t>十   一   月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marL="883920" marR="865505" algn="ctr">
                        <a:lnSpc>
                          <a:spcPts val="142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Microsoft YaHei"/>
                          <a:ea typeface="Microsoft YaHei"/>
                          <a:cs typeface="SimSun"/>
                        </a:rPr>
                        <a:t>十   二   月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21644">
                <a:tc>
                  <a:txBody>
                    <a:bodyPr/>
                    <a:lstStyle/>
                    <a:p>
                      <a:pPr marR="635" algn="ctr">
                        <a:lnSpc>
                          <a:spcPts val="10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日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635" algn="ctr">
                        <a:lnSpc>
                          <a:spcPts val="10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一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二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1590" algn="ctr">
                        <a:lnSpc>
                          <a:spcPts val="10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三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7790" algn="l">
                        <a:lnSpc>
                          <a:spcPts val="10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四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635" algn="ctr">
                        <a:lnSpc>
                          <a:spcPts val="10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五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810" algn="ctr">
                        <a:lnSpc>
                          <a:spcPts val="10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六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635" algn="ctr">
                        <a:lnSpc>
                          <a:spcPts val="10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日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635" algn="ctr">
                        <a:lnSpc>
                          <a:spcPts val="10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一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635" algn="ctr">
                        <a:lnSpc>
                          <a:spcPts val="10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二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9525" algn="ctr">
                        <a:lnSpc>
                          <a:spcPts val="10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三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四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700" algn="ctr">
                        <a:lnSpc>
                          <a:spcPts val="10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五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04140" algn="r">
                        <a:lnSpc>
                          <a:spcPts val="10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六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635" algn="ctr">
                        <a:lnSpc>
                          <a:spcPts val="10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日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2225" algn="ctr">
                        <a:lnSpc>
                          <a:spcPts val="10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一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9695" algn="l">
                        <a:lnSpc>
                          <a:spcPts val="10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二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21920" algn="l">
                        <a:lnSpc>
                          <a:spcPts val="10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三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685" algn="ctr">
                        <a:lnSpc>
                          <a:spcPts val="10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四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1430" algn="ctr">
                        <a:lnSpc>
                          <a:spcPts val="10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五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" algn="ctr">
                        <a:lnSpc>
                          <a:spcPts val="10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六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0160" algn="ctr">
                        <a:lnSpc>
                          <a:spcPts val="10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日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12395" algn="r">
                        <a:lnSpc>
                          <a:spcPts val="10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一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620" algn="ctr">
                        <a:lnSpc>
                          <a:spcPts val="10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二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635" algn="ctr">
                        <a:lnSpc>
                          <a:spcPts val="10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三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635" algn="ctr">
                        <a:lnSpc>
                          <a:spcPts val="10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四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635" algn="ctr">
                        <a:lnSpc>
                          <a:spcPts val="10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五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5875" algn="ctr">
                        <a:lnSpc>
                          <a:spcPts val="10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六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41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3175" algn="ctr">
                        <a:spcBef>
                          <a:spcPts val="17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7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7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8890" algn="ctr">
                        <a:spcBef>
                          <a:spcPts val="17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3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7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4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1430" algn="ctr">
                        <a:spcBef>
                          <a:spcPts val="17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5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16840" algn="r">
                        <a:spcBef>
                          <a:spcPts val="17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6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0955" algn="ctr">
                        <a:spcBef>
                          <a:spcPts val="17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0795" algn="ctr">
                        <a:spcBef>
                          <a:spcPts val="17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7620" algn="ctr">
                        <a:spcBef>
                          <a:spcPts val="17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3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16510" algn="ctr">
                        <a:spcBef>
                          <a:spcPts val="17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465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53340" marR="55245" algn="ct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廿二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0480" marR="30480" algn="ct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国庆节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0480" marR="30480" algn="ct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国庆节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1750" marR="39370" algn="ct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国庆节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75565" algn="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廿五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1275" marR="51435" algn="ct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廿六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67310" algn="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廿七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8575" marR="6350" algn="ct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廿四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84455" algn="l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廿五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0005" marR="31115" algn="ct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廿六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0480" marR="12700" algn="ct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廿四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0685">
                <a:tc>
                  <a:txBody>
                    <a:bodyPr/>
                    <a:lstStyle/>
                    <a:p>
                      <a:pPr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3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4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20955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5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111760" algn="l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6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7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3175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8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7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8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9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9845" marR="39370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10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87630" algn="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11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9370" marR="51435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12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79375" algn="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13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4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21590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5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113665" algn="l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6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135255" algn="l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7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0320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8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0795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9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0005" marR="33020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10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10795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0955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3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8255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4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5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6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7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16510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8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771">
                <a:tc>
                  <a:txBody>
                    <a:bodyPr/>
                    <a:lstStyle/>
                    <a:p>
                      <a:pPr marL="30480" marR="30480" algn="ctr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廿三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0480" marR="30480" algn="ctr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廿四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0480" marR="27940" algn="ctr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廿五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8890" marR="28575" algn="ctr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廿六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2865" algn="l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廿七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07315" algn="r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廿八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53340" marR="55245" algn="ctr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32CD3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白露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86360" algn="l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廿八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0480" marR="30480" algn="ctr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32CD3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寒露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0480" marR="30480" algn="ctr">
                        <a:lnSpc>
                          <a:spcPts val="87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Arial"/>
                          <a:cs typeface="SimSun"/>
                        </a:rPr>
                        <a:t>9</a:t>
                      </a: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月大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1750" marR="39370" algn="ctr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初二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75565" algn="r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初三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1275" marR="51435" algn="ctr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初四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67945" algn="r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初五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0480" marR="30480" algn="ctr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廿七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1115" marR="51435" algn="ctr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廿八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4770" algn="l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廿九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86360" algn="l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32CD3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立冬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8575" marR="8255" algn="ctr">
                        <a:lnSpc>
                          <a:spcPts val="87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Arial"/>
                          <a:cs typeface="SimSun"/>
                        </a:rPr>
                        <a:t>10</a:t>
                      </a: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月小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84455" algn="l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初二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0005" marR="31115" algn="ctr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初三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73660" marR="61595" algn="ctr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廿五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75565" algn="r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廿六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0640" marR="31115" algn="ctr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廿七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85090" algn="r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廿八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0480" marR="30480" algn="ctr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廿九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0480" marR="30480" algn="ctr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32CD3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大雪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0480" marR="12700" algn="ctr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初二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3973">
                <a:tc>
                  <a:txBody>
                    <a:bodyPr/>
                    <a:lstStyle/>
                    <a:p>
                      <a:pPr algn="ctr"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9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0480" marR="30480" algn="ctr"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10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8575" marR="27940" algn="ctr"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11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7620" marR="28575" algn="ctr"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12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73660" algn="l"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13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19380" algn="r"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14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52070" marR="55245" algn="ctr"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15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7155" algn="l"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14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0480" marR="30480" algn="ctr"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15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0480" marR="30480" algn="ctr"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16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9845" marR="39370" algn="ctr"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17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87630" algn="r"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18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9370" marR="51435" algn="ctr"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19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79375" algn="r"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20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0480" marR="30480" algn="ctr"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11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9845" marR="51435" algn="ctr"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12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75565" algn="l"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13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7155" algn="l"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14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8575" marR="8255" algn="ctr"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15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5250" algn="l"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16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0005" marR="33020" algn="ctr"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17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10795" algn="ctr"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9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87630" algn="r"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10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8735" marR="31115" algn="ctr"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11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97790" algn="r"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12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9845" marR="30480" algn="ctr"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13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9845" marR="30480" algn="ctr"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14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9210" marR="12700" algn="ctr"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15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0685">
                <a:tc>
                  <a:txBody>
                    <a:bodyPr/>
                    <a:lstStyle/>
                    <a:p>
                      <a:pPr marL="30480" marR="30480" algn="ct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三十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0480" marR="30480" algn="ct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教师节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0480" marR="27940" algn="ct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初二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8255" marR="28575" algn="ct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初三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2865" algn="l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初四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07950" algn="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初五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53340" marR="55245" algn="ct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初六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86360" algn="l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初六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0480" marR="30480" algn="ct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初七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0480" marR="30480" algn="ct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初八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1750" marR="39370" algn="ct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重阳节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75565" algn="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初十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1275" marR="51435" algn="ct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十一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67945" algn="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十二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0480" marR="30480" algn="ct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初四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1115" marR="51435" algn="ct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初五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4770" algn="l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初六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86360" algn="l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初七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8575" marR="6350" algn="ct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初八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84455" algn="l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初九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0005" marR="31115" algn="ct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初十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73660" marR="61595" algn="ct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初三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75565" algn="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初四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0640" marR="31115" algn="ct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初五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85090" algn="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初六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0480" marR="30480" algn="ct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初七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0480" marR="30480" algn="ct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初八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0480" marR="12700" algn="ct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初九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329">
                <a:tc>
                  <a:txBody>
                    <a:bodyPr/>
                    <a:lstStyle/>
                    <a:p>
                      <a:pPr marL="30480" marR="30480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16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0480" marR="30480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17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8575" marR="27940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18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7620" marR="28575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19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73660" algn="l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20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19380" algn="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21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52070" marR="55245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22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7155" algn="l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21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0480" marR="30480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22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0480" marR="30480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23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9845" marR="39370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24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87630" algn="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25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9370" marR="51435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26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79375" algn="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27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0480" marR="30480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18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9845" marR="51435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19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75565" algn="l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20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7155" algn="l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21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8575" marR="8255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22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5250" algn="l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23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0005" marR="33020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24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72390" marR="61595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16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87630" algn="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17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8735" marR="31115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18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97790" algn="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19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9845" marR="30480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20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9845" marR="30480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21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9210" marR="12700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22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0685">
                <a:tc>
                  <a:txBody>
                    <a:bodyPr/>
                    <a:lstStyle/>
                    <a:p>
                      <a:pPr marL="30480" marR="30480" algn="ct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初七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0480" marR="30480" algn="ct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初八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0480" marR="27940" algn="ct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初九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8890" marR="28575" algn="ct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初十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2865" algn="l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十一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07315" algn="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十二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53340" marR="55245" algn="ct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十三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86360" algn="l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十三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0480" marR="30480" algn="ct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十四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0480" marR="30480" algn="ct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32CD3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霜降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1750" marR="39370" algn="ct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十六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75565" algn="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十七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1275" marR="51435" algn="ct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十八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67945" algn="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十九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0480" marR="30480" algn="ct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十一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1115" marR="51435" algn="ct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十二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4770" algn="l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十三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86360" algn="l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十四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8575" marR="6350" algn="ct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32CD3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小雪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84455" algn="l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十六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0005" marR="31115" algn="ct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十七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73660" marR="61595" algn="ct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初十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75565" algn="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十一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0640" marR="31115" algn="ct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十二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85090" algn="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十三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0480" marR="30480" algn="ct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十四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0480" marR="30480" algn="ct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十五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0480" marR="12700" algn="ctr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32CD3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冬至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8904">
                <a:tc>
                  <a:txBody>
                    <a:bodyPr/>
                    <a:lstStyle/>
                    <a:p>
                      <a:pPr marL="30480" marR="30480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23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0480" marR="30480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24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8575" marR="27940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25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7620" marR="28575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26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73660" algn="l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27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19380" algn="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28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52070" marR="55245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29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7155" algn="l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28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0480" marR="30480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29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0480" marR="30480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30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9845" marR="39370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31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0480" marR="30480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25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9845" marR="51435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26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75565" algn="l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27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7155" algn="l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28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8575" marR="8255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29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5250" algn="l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30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72390" marR="61595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23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87630" algn="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24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8735" marR="31115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25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97790" algn="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26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9845" marR="30480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27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9845" marR="30480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28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9210" marR="12700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29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4658">
                <a:tc>
                  <a:txBody>
                    <a:bodyPr/>
                    <a:lstStyle/>
                    <a:p>
                      <a:pPr marL="30480" marR="30480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32CD3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秋分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0480" marR="30480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中秋节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0480" marR="27940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十六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8255" marR="28575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十七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2865" algn="l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十八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07950" algn="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十九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53340" marR="55245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二十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86360" algn="l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二十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0480" marR="30480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廿一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0480" marR="30480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廿二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1750" marR="39370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廿三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0480" marR="30480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十八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1115" marR="51435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十九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4770" algn="l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二十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86360" algn="l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廿一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8575" marR="6350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廿二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84455" algn="l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廿三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73660" marR="61595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十七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75565" algn="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十八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0640" marR="31115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圣诞节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85090" algn="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二十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0480" marR="30480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廿一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0480" marR="30480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廿二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0480" marR="12700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廿三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9179">
                <a:tc>
                  <a:txBody>
                    <a:bodyPr/>
                    <a:lstStyle/>
                    <a:p>
                      <a:pPr marL="30480" marR="30480" algn="ctr">
                        <a:spcBef>
                          <a:spcPts val="15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30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72390" marR="61595" algn="ctr">
                        <a:spcBef>
                          <a:spcPts val="15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30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87630" algn="r">
                        <a:spcBef>
                          <a:spcPts val="155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  <a:cs typeface="SimSun"/>
                        </a:rPr>
                        <a:t>31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4658">
                <a:tc>
                  <a:txBody>
                    <a:bodyPr/>
                    <a:lstStyle/>
                    <a:p>
                      <a:pPr marL="30480" marR="30480" algn="ctr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廿一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3660" marR="61595" algn="ctr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廿四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75565" algn="r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mSun"/>
                          <a:ea typeface="SimSun"/>
                          <a:cs typeface="SimSun"/>
                        </a:rPr>
                        <a:t>廿五</a:t>
                      </a:r>
                      <a:endParaRPr lang="zh-CN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imSun"/>
                        <a:ea typeface="SimSun"/>
                        <a:cs typeface="SimSu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0"/>
            <a:ext cx="121332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970287" y="261442"/>
            <a:ext cx="34197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楷体" pitchFamily="2" charset="-122"/>
                <a:ea typeface="华文楷体" pitchFamily="2" charset="-122"/>
              </a:rPr>
              <a:t>2018</a:t>
            </a:r>
            <a:r>
              <a:rPr lang="en-US" altLang="zh-CN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隶书" pitchFamily="2" charset="-122"/>
                <a:ea typeface="华文隶书" pitchFamily="2" charset="-122"/>
              </a:rPr>
              <a:t> </a:t>
            </a:r>
            <a:r>
              <a:rPr lang="zh-CN" alt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隶书" pitchFamily="2" charset="-122"/>
                <a:ea typeface="华文隶书" pitchFamily="2" charset="-122"/>
              </a:rPr>
              <a:t>年日历</a:t>
            </a:r>
            <a:endParaRPr lang="zh-CN" altLang="en-US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隶书" pitchFamily="2" charset="-122"/>
              <a:ea typeface="华文隶书" pitchFamily="2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426671" y="261442"/>
            <a:ext cx="34197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隶书" pitchFamily="2" charset="-122"/>
                <a:ea typeface="华文隶书" pitchFamily="2" charset="-122"/>
              </a:rPr>
              <a:t>农历戊戌年  狗</a:t>
            </a:r>
            <a:endParaRPr lang="zh-CN" altLang="en-US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隶书" pitchFamily="2" charset="-122"/>
              <a:ea typeface="华文隶书" pitchFamily="2" charset="-122"/>
            </a:endParaRPr>
          </a:p>
        </p:txBody>
      </p:sp>
    </p:spTree>
  </p:cSld>
  <p:clrMapOvr>
    <a:masterClrMapping/>
  </p:clrMapOvr>
  <p:transition spd="slow" advTm="5000">
    <p:cover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幻灯片制作\素材\演示文稿1\幻灯片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12133263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图片 4" descr="ji-046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50007" y="333450"/>
            <a:ext cx="4896543" cy="5760640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  <p:graphicFrame>
        <p:nvGraphicFramePr>
          <p:cNvPr id="8" name="表格 7"/>
          <p:cNvGraphicFramePr>
            <a:graphicFrameLocks noGrp="1"/>
          </p:cNvGraphicFramePr>
          <p:nvPr/>
        </p:nvGraphicFramePr>
        <p:xfrm>
          <a:off x="6138639" y="1773610"/>
          <a:ext cx="4968558" cy="4320480"/>
        </p:xfrm>
        <a:graphic>
          <a:graphicData uri="http://schemas.openxmlformats.org/drawingml/2006/table">
            <a:tbl>
              <a:tblPr/>
              <a:tblGrid>
                <a:gridCol w="709794"/>
                <a:gridCol w="709794"/>
                <a:gridCol w="709794"/>
                <a:gridCol w="709794"/>
                <a:gridCol w="709794"/>
                <a:gridCol w="709794"/>
                <a:gridCol w="709794"/>
              </a:tblGrid>
              <a:tr h="360040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二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四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五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六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800" b="1" i="0" u="none" strike="noStrike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元旦节</a:t>
                      </a:r>
                      <a:r>
                        <a:rPr lang="zh-CN" altLang="en-US" sz="1800" b="1" i="0" u="none" strike="noStrike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????"/>
                        </a:rPr>
                        <a:t> </a:t>
                      </a:r>
                      <a:endParaRPr lang="zh-CN" altLang="en-US" sz="1800" b="1" i="0" u="none" strike="noStrike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宋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初五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初六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初七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800" b="1" i="0" u="none" strike="noStrike" dirty="0"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腊八节</a:t>
                      </a:r>
                      <a:r>
                        <a:rPr lang="zh-CN" altLang="en-US" sz="1800" b="1" i="0" u="none" strike="noStrike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????"/>
                        </a:rPr>
                        <a:t> </a:t>
                      </a:r>
                      <a:endParaRPr lang="zh-CN" altLang="en-US" sz="1800" b="1" i="0" u="none" strike="noStrike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宋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初九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初十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十一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十二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十三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十四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十五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十六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十七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十八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十九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二十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廿一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廿二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 dirty="0"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小年</a:t>
                      </a:r>
                      <a:r>
                        <a:rPr lang="zh-CN" altLang="en-US" sz="2000" b="1" i="0" u="none" strike="noStrike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????"/>
                        </a:rPr>
                        <a:t> </a:t>
                      </a:r>
                      <a:endParaRPr lang="zh-CN" altLang="en-US" sz="2000" b="1" i="0" u="none" strike="noStrike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宋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廿四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廿五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廿六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廿七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廿八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廿九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除夕</a:t>
                      </a:r>
                      <a:r>
                        <a:rPr lang="zh-CN" altLang="en-US" sz="2000" b="1" i="0" u="none" strike="noStrike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????"/>
                        </a:rPr>
                        <a:t> </a:t>
                      </a:r>
                      <a:endParaRPr lang="zh-CN" altLang="en-US" sz="2000" b="1" i="0" u="none" strike="noStrike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宋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春节</a:t>
                      </a:r>
                      <a:r>
                        <a:rPr lang="zh-CN" altLang="en-US" sz="2000" b="1" i="0" u="none" strike="noStrike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????"/>
                        </a:rPr>
                        <a:t> </a:t>
                      </a:r>
                      <a:endParaRPr lang="zh-CN" altLang="en-US" sz="2000" b="1" i="0" u="none" strike="noStrike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宋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30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31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????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zh-CN" altLang="en-US" sz="2000" b="1" i="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????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????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zh-CN" altLang="en-US" sz="2000" b="1" i="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????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初二</a:t>
                      </a:r>
                      <a:r>
                        <a:rPr lang="zh-CN" altLang="en-US" sz="2000" b="1" i="0" u="none" strike="noStrike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????"/>
                        </a:rPr>
                        <a:t> </a:t>
                      </a:r>
                      <a:endParaRPr lang="zh-CN" altLang="en-US" sz="2000" b="1" i="0" u="none" strike="noStrike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宋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初三</a:t>
                      </a:r>
                      <a:r>
                        <a:rPr lang="zh-CN" altLang="en-US" sz="2000" b="1" i="0" u="none" strike="noStrike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????"/>
                        </a:rPr>
                        <a:t> </a:t>
                      </a:r>
                      <a:endParaRPr lang="zh-CN" altLang="en-US" sz="2000" b="1" i="0" u="none" strike="noStrike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宋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初四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138639" y="333450"/>
            <a:ext cx="5400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楷体" pitchFamily="2" charset="-122"/>
                <a:ea typeface="华文楷体" pitchFamily="2" charset="-122"/>
              </a:rPr>
              <a:t> 2017</a:t>
            </a:r>
            <a:r>
              <a:rPr lang="zh-CN" alt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楷体" pitchFamily="2" charset="-122"/>
                <a:ea typeface="华文楷体" pitchFamily="2" charset="-122"/>
              </a:rPr>
              <a:t>年 </a:t>
            </a:r>
            <a:r>
              <a:rPr lang="en-US" altLang="zh-CN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楷体" pitchFamily="2" charset="-122"/>
                <a:ea typeface="华文楷体" pitchFamily="2" charset="-122"/>
              </a:rPr>
              <a:t>01</a:t>
            </a:r>
            <a:r>
              <a:rPr lang="zh-CN" alt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楷体" pitchFamily="2" charset="-122"/>
                <a:ea typeface="华文楷体" pitchFamily="2" charset="-122"/>
              </a:rPr>
              <a:t>月  </a:t>
            </a:r>
            <a:r>
              <a:rPr lang="en-US" altLang="zh-CN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楷体" pitchFamily="2" charset="-122"/>
                <a:ea typeface="华文楷体" pitchFamily="2" charset="-122"/>
              </a:rPr>
              <a:t>January</a:t>
            </a:r>
            <a:endParaRPr lang="zh-CN" altLang="en-US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7074743" y="1053530"/>
            <a:ext cx="33123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华文隶书" pitchFamily="2" charset="-122"/>
              </a:rPr>
              <a:t>农历丁酉  鸡年</a:t>
            </a:r>
            <a:endParaRPr lang="zh-CN" altLang="en-US" sz="32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14103" y="5662042"/>
            <a:ext cx="42883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行楷" pitchFamily="2" charset="-122"/>
                <a:ea typeface="华文行楷" pitchFamily="2" charset="-122"/>
              </a:rPr>
              <a:t>雄鸡一唱天下白。</a:t>
            </a:r>
            <a:endParaRPr lang="zh-CN" altLang="en-US" sz="4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行楷" pitchFamily="2" charset="-122"/>
              <a:ea typeface="华文行楷" pitchFamily="2" charset="-122"/>
            </a:endParaRPr>
          </a:p>
        </p:txBody>
      </p:sp>
    </p:spTree>
  </p:cSld>
  <p:clrMapOvr>
    <a:masterClrMapping/>
  </p:clrMapOvr>
  <p:transition spd="slow" advTm="5000">
    <p:cover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幻灯片制作\素材\演示文稿1\幻灯片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12133263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5994625" y="1789904"/>
          <a:ext cx="5256587" cy="4376191"/>
        </p:xfrm>
        <a:graphic>
          <a:graphicData uri="http://schemas.openxmlformats.org/drawingml/2006/table">
            <a:tbl>
              <a:tblPr/>
              <a:tblGrid>
                <a:gridCol w="750941"/>
                <a:gridCol w="750941"/>
                <a:gridCol w="750941"/>
                <a:gridCol w="750941"/>
                <a:gridCol w="750941"/>
                <a:gridCol w="750941"/>
                <a:gridCol w="750941"/>
              </a:tblGrid>
              <a:tr h="319908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二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四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五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六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83891">
                <a:tc rowSpan="2">
                  <a:txBody>
                    <a:bodyPr/>
                    <a:lstStyle/>
                    <a:p>
                      <a:pPr algn="l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????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????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????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990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初五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初六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solidFill>
                            <a:srgbClr val="339966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立春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初八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38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8552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初九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初十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十一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十二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十三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十四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800" b="1" i="0" u="none" strike="noStrike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元宵节</a:t>
                      </a:r>
                      <a:r>
                        <a:rPr lang="zh-CN" altLang="en-US" sz="1800" b="1" i="0" u="none" strike="noStrike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????"/>
                        </a:rPr>
                        <a:t> </a:t>
                      </a:r>
                      <a:endParaRPr lang="zh-CN" altLang="en-US" sz="1800" b="1" i="0" u="none" strike="noStrike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宋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38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8552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十六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十七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800" b="1" i="0" u="none" strike="noStrike" dirty="0"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情人节</a:t>
                      </a:r>
                      <a:r>
                        <a:rPr lang="zh-CN" altLang="en-US" sz="2000" b="1" i="0" u="none" strike="noStrike" dirty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????"/>
                        </a:rPr>
                        <a:t> </a:t>
                      </a:r>
                      <a:endParaRPr lang="zh-CN" altLang="en-US" sz="2000" b="1" i="0" u="none" strike="noStrike" dirty="0"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宋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十九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二十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廿一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solidFill>
                            <a:srgbClr val="339966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雨水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38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9908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廿三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廿四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廿五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廿六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廿七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廿八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廿九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38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zh-CN" altLang="en-US" sz="2000" b="1" i="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????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????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????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????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9908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800" b="1" i="0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????"/>
                        </a:rPr>
                        <a:t>二</a:t>
                      </a:r>
                      <a:r>
                        <a:rPr lang="zh-CN" altLang="en-US" sz="1800" b="1" i="0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月</a:t>
                      </a:r>
                      <a:r>
                        <a:rPr lang="zh-CN" altLang="en-US" sz="1800" b="1" i="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大</a:t>
                      </a:r>
                      <a:endParaRPr lang="zh-CN" altLang="en-US" sz="1800" b="1" i="0" u="none" strike="noStrike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????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初二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初三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矩形 6"/>
          <p:cNvSpPr/>
          <p:nvPr/>
        </p:nvSpPr>
        <p:spPr>
          <a:xfrm>
            <a:off x="7074743" y="1053530"/>
            <a:ext cx="33123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华文隶书" pitchFamily="2" charset="-122"/>
              </a:rPr>
              <a:t>农历丁酉  鸡年</a:t>
            </a:r>
            <a:endParaRPr lang="zh-CN" altLang="en-US" sz="32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38639" y="333450"/>
            <a:ext cx="5400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楷体" pitchFamily="2" charset="-122"/>
                <a:ea typeface="华文楷体" pitchFamily="2" charset="-122"/>
              </a:rPr>
              <a:t> 2017</a:t>
            </a:r>
            <a:r>
              <a:rPr lang="zh-CN" alt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楷体" pitchFamily="2" charset="-122"/>
                <a:ea typeface="华文楷体" pitchFamily="2" charset="-122"/>
              </a:rPr>
              <a:t>年 </a:t>
            </a:r>
            <a:r>
              <a:rPr lang="en-US" altLang="zh-CN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楷体" pitchFamily="2" charset="-122"/>
                <a:ea typeface="华文楷体" pitchFamily="2" charset="-122"/>
              </a:rPr>
              <a:t>02</a:t>
            </a:r>
            <a:r>
              <a:rPr lang="zh-CN" alt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楷体" pitchFamily="2" charset="-122"/>
                <a:ea typeface="华文楷体" pitchFamily="2" charset="-122"/>
              </a:rPr>
              <a:t>月 </a:t>
            </a:r>
            <a:r>
              <a:rPr lang="en-US" altLang="zh-CN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楷体" pitchFamily="2" charset="-122"/>
                <a:ea typeface="华文楷体" pitchFamily="2" charset="-122"/>
              </a:rPr>
              <a:t>February</a:t>
            </a:r>
            <a:endParaRPr lang="zh-CN" altLang="en-US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楷体" pitchFamily="2" charset="-122"/>
              <a:ea typeface="华文楷体" pitchFamily="2" charset="-122"/>
            </a:endParaRPr>
          </a:p>
        </p:txBody>
      </p:sp>
      <p:pic>
        <p:nvPicPr>
          <p:cNvPr id="9" name="图片 8" descr="ji-01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66031" y="477466"/>
            <a:ext cx="4320480" cy="5760640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  <p:sp>
        <p:nvSpPr>
          <p:cNvPr id="10" name="矩形 9"/>
          <p:cNvSpPr/>
          <p:nvPr/>
        </p:nvSpPr>
        <p:spPr>
          <a:xfrm>
            <a:off x="1386111" y="4920596"/>
            <a:ext cx="606425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zh-CN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行楷" pitchFamily="2" charset="-122"/>
                <a:ea typeface="华文行楷" pitchFamily="2" charset="-122"/>
              </a:rPr>
              <a:t>守信催朝日，</a:t>
            </a:r>
            <a:endParaRPr lang="en-US" altLang="zh-CN" sz="40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行楷" pitchFamily="2" charset="-122"/>
              <a:ea typeface="华文行楷" pitchFamily="2" charset="-122"/>
            </a:endParaRPr>
          </a:p>
          <a:p>
            <a:r>
              <a:rPr lang="zh-CN" altLang="zh-CN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行楷" pitchFamily="2" charset="-122"/>
                <a:ea typeface="华文行楷" pitchFamily="2" charset="-122"/>
              </a:rPr>
              <a:t>能鸣送晓阴</a:t>
            </a:r>
            <a:r>
              <a:rPr lang="zh-CN" altLang="en-US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行楷" pitchFamily="2" charset="-122"/>
                <a:ea typeface="华文行楷" pitchFamily="2" charset="-122"/>
              </a:rPr>
              <a:t>。</a:t>
            </a:r>
            <a:endParaRPr lang="zh-CN" altLang="zh-CN" sz="40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行楷" pitchFamily="2" charset="-122"/>
              <a:ea typeface="华文行楷" pitchFamily="2" charset="-122"/>
            </a:endParaRPr>
          </a:p>
          <a:p>
            <a:endParaRPr lang="zh-CN" altLang="en-US" sz="4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行楷" pitchFamily="2" charset="-122"/>
              <a:ea typeface="华文行楷" pitchFamily="2" charset="-122"/>
            </a:endParaRPr>
          </a:p>
        </p:txBody>
      </p:sp>
    </p:spTree>
  </p:cSld>
  <p:clrMapOvr>
    <a:masterClrMapping/>
  </p:clrMapOvr>
  <p:transition spd="slow" advTm="5000">
    <p:cover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幻灯片制作\素材\演示文稿1\幻灯片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12133263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6066631" y="1773611"/>
          <a:ext cx="5328589" cy="4248472"/>
        </p:xfrm>
        <a:graphic>
          <a:graphicData uri="http://schemas.openxmlformats.org/drawingml/2006/table">
            <a:tbl>
              <a:tblPr/>
              <a:tblGrid>
                <a:gridCol w="761227"/>
                <a:gridCol w="761227"/>
                <a:gridCol w="761227"/>
                <a:gridCol w="761227"/>
                <a:gridCol w="761227"/>
                <a:gridCol w="761227"/>
                <a:gridCol w="761227"/>
              </a:tblGrid>
              <a:tr h="312059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二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四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五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六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50400">
                <a:tc rowSpan="2">
                  <a:txBody>
                    <a:bodyPr/>
                    <a:lstStyle/>
                    <a:p>
                      <a:pPr algn="l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????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????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????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05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初四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初五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初六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初七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04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4118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solidFill>
                            <a:srgbClr val="339966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惊蛰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初九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初十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800" b="1" i="0" u="none" strike="noStrike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妇女节</a:t>
                      </a:r>
                      <a:r>
                        <a:rPr lang="zh-CN" altLang="en-US" sz="1800" b="1" i="0" u="none" strike="noStrike" dirty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????"/>
                        </a:rPr>
                        <a:t> </a:t>
                      </a:r>
                      <a:endParaRPr lang="zh-CN" altLang="en-US" sz="1800" b="1" i="0" u="none" strike="noStrike" dirty="0"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宋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十二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十三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十四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04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4118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800" b="1" i="0" u="none" strike="noStrike" dirty="0"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植树节</a:t>
                      </a:r>
                      <a:r>
                        <a:rPr lang="zh-CN" altLang="en-US" sz="1800" b="1" i="0" u="none" strike="noStrike" dirty="0"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????"/>
                        </a:rPr>
                        <a:t> </a:t>
                      </a:r>
                      <a:endParaRPr lang="zh-CN" altLang="en-US" sz="1800" b="1" i="0" u="none" strike="noStrike" dirty="0">
                        <a:solidFill>
                          <a:srgbClr val="00B05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宋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十六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十七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十八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十九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二十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廿一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04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059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廿二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solidFill>
                            <a:srgbClr val="339966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春分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廿四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廿五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廿六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廿七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廿八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04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30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31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????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059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廿九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三十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800" b="1" i="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????"/>
                        </a:rPr>
                        <a:t>三</a:t>
                      </a:r>
                      <a:r>
                        <a:rPr lang="zh-CN" altLang="en-US" sz="1800" b="1" i="0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月</a:t>
                      </a:r>
                      <a:r>
                        <a:rPr lang="zh-CN" altLang="en-US" sz="1800" b="1" i="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小</a:t>
                      </a:r>
                      <a:endParaRPr lang="zh-CN" altLang="en-US" sz="1800" b="1" i="0" u="none" strike="noStrike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????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初二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初三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初四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矩形 5"/>
          <p:cNvSpPr/>
          <p:nvPr/>
        </p:nvSpPr>
        <p:spPr>
          <a:xfrm>
            <a:off x="7074743" y="1053530"/>
            <a:ext cx="33123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华文隶书" pitchFamily="2" charset="-122"/>
              </a:rPr>
              <a:t>农历丁酉  鸡年</a:t>
            </a:r>
            <a:endParaRPr lang="zh-CN" altLang="en-US" sz="32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38639" y="333450"/>
            <a:ext cx="5400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楷体" pitchFamily="2" charset="-122"/>
                <a:ea typeface="华文楷体" pitchFamily="2" charset="-122"/>
              </a:rPr>
              <a:t> 2017</a:t>
            </a:r>
            <a:r>
              <a:rPr lang="zh-CN" alt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楷体" pitchFamily="2" charset="-122"/>
                <a:ea typeface="华文楷体" pitchFamily="2" charset="-122"/>
              </a:rPr>
              <a:t>年 </a:t>
            </a:r>
            <a:r>
              <a:rPr lang="en-US" altLang="zh-CN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楷体" pitchFamily="2" charset="-122"/>
                <a:ea typeface="华文楷体" pitchFamily="2" charset="-122"/>
              </a:rPr>
              <a:t>03</a:t>
            </a:r>
            <a:r>
              <a:rPr lang="zh-CN" alt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楷体" pitchFamily="2" charset="-122"/>
                <a:ea typeface="华文楷体" pitchFamily="2" charset="-122"/>
              </a:rPr>
              <a:t>月 </a:t>
            </a:r>
            <a:r>
              <a:rPr lang="en-US" altLang="zh-CN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楷体" pitchFamily="2" charset="-122"/>
                <a:ea typeface="华文楷体" pitchFamily="2" charset="-122"/>
              </a:rPr>
              <a:t>March</a:t>
            </a:r>
            <a:endParaRPr lang="zh-CN" altLang="en-US" sz="4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楷体" pitchFamily="2" charset="-122"/>
              <a:ea typeface="华文楷体" pitchFamily="2" charset="-122"/>
            </a:endParaRPr>
          </a:p>
          <a:p>
            <a:endParaRPr lang="zh-CN" altLang="en-US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楷体" pitchFamily="2" charset="-122"/>
              <a:ea typeface="华文楷体" pitchFamily="2" charset="-122"/>
            </a:endParaRPr>
          </a:p>
        </p:txBody>
      </p:sp>
      <p:pic>
        <p:nvPicPr>
          <p:cNvPr id="8" name="图片 7" descr="ji-025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50007" y="405458"/>
            <a:ext cx="4464495" cy="5904656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  <p:sp>
        <p:nvSpPr>
          <p:cNvPr id="10" name="矩形 9"/>
          <p:cNvSpPr/>
          <p:nvPr/>
        </p:nvSpPr>
        <p:spPr>
          <a:xfrm>
            <a:off x="810047" y="5157986"/>
            <a:ext cx="4288353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行楷" pitchFamily="2" charset="-122"/>
                <a:ea typeface="华文行楷" pitchFamily="2" charset="-122"/>
              </a:rPr>
              <a:t>平生不敢轻言语，</a:t>
            </a:r>
            <a:endParaRPr lang="en-US" altLang="zh-CN" sz="40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行楷" pitchFamily="2" charset="-122"/>
              <a:ea typeface="华文行楷" pitchFamily="2" charset="-122"/>
            </a:endParaRPr>
          </a:p>
          <a:p>
            <a:r>
              <a:rPr lang="zh-CN" altLang="zh-CN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行楷" pitchFamily="2" charset="-122"/>
                <a:ea typeface="华文行楷" pitchFamily="2" charset="-122"/>
              </a:rPr>
              <a:t>一叫千门万户开</a:t>
            </a:r>
            <a:r>
              <a:rPr lang="zh-CN" altLang="en-US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行楷" pitchFamily="2" charset="-122"/>
                <a:ea typeface="华文行楷" pitchFamily="2" charset="-122"/>
              </a:rPr>
              <a:t>。</a:t>
            </a:r>
            <a:endParaRPr lang="zh-CN" altLang="en-US" sz="4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行楷" pitchFamily="2" charset="-122"/>
              <a:ea typeface="华文行楷" pitchFamily="2" charset="-122"/>
            </a:endParaRPr>
          </a:p>
        </p:txBody>
      </p:sp>
    </p:spTree>
  </p:cSld>
  <p:clrMapOvr>
    <a:masterClrMapping/>
  </p:clrMapOvr>
  <p:transition spd="slow" advTm="5000">
    <p:cover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幻灯片制作\素材\演示文稿1\幻灯片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12133263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5850607" y="1773610"/>
          <a:ext cx="5472606" cy="4068696"/>
        </p:xfrm>
        <a:graphic>
          <a:graphicData uri="http://schemas.openxmlformats.org/drawingml/2006/table">
            <a:tbl>
              <a:tblPr/>
              <a:tblGrid>
                <a:gridCol w="764637"/>
                <a:gridCol w="764637"/>
                <a:gridCol w="764637"/>
                <a:gridCol w="764637"/>
                <a:gridCol w="764637"/>
                <a:gridCol w="764637"/>
                <a:gridCol w="884784"/>
              </a:tblGrid>
              <a:tr h="268762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二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四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五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六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2516">
                <a:tc rowSpan="2">
                  <a:txBody>
                    <a:bodyPr/>
                    <a:lstStyle/>
                    <a:p>
                      <a:pPr algn="l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????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????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????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????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????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????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762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初五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251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762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初六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初七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800" b="1" i="0" u="none" strike="noStrike" dirty="0"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清明节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初九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初十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十一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十二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251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762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十三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十四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十五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十六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十七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十八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十九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251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762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二十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廿一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廿二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廿三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solidFill>
                            <a:srgbClr val="339966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谷雨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廿五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廿六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251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762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廿七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廿八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廿九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800" b="1" i="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????"/>
                        </a:rPr>
                        <a:t>四</a:t>
                      </a:r>
                      <a:r>
                        <a:rPr lang="zh-CN" altLang="en-US" sz="1800" b="1" i="0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月</a:t>
                      </a:r>
                      <a:r>
                        <a:rPr lang="zh-CN" altLang="en-US" sz="1800" b="1" i="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大</a:t>
                      </a:r>
                      <a:endParaRPr lang="zh-CN" altLang="en-US" sz="1800" b="1" i="0" u="none" strike="noStrike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????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初二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初三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初四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251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30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????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????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????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????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????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????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762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初五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矩形 5"/>
          <p:cNvSpPr/>
          <p:nvPr/>
        </p:nvSpPr>
        <p:spPr>
          <a:xfrm>
            <a:off x="7074743" y="1053530"/>
            <a:ext cx="33123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华文隶书" pitchFamily="2" charset="-122"/>
              </a:rPr>
              <a:t>农历丁酉  鸡年</a:t>
            </a:r>
            <a:endParaRPr lang="zh-CN" altLang="en-US" sz="32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38639" y="333450"/>
            <a:ext cx="5400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楷体" pitchFamily="2" charset="-122"/>
                <a:ea typeface="华文楷体" pitchFamily="2" charset="-122"/>
              </a:rPr>
              <a:t> 2017</a:t>
            </a:r>
            <a:r>
              <a:rPr lang="zh-CN" alt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楷体" pitchFamily="2" charset="-122"/>
                <a:ea typeface="华文楷体" pitchFamily="2" charset="-122"/>
              </a:rPr>
              <a:t>年 </a:t>
            </a:r>
            <a:r>
              <a:rPr lang="en-US" altLang="zh-CN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楷体" pitchFamily="2" charset="-122"/>
                <a:ea typeface="华文楷体" pitchFamily="2" charset="-122"/>
              </a:rPr>
              <a:t>04</a:t>
            </a:r>
            <a:r>
              <a:rPr lang="zh-CN" alt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楷体" pitchFamily="2" charset="-122"/>
                <a:ea typeface="华文楷体" pitchFamily="2" charset="-122"/>
              </a:rPr>
              <a:t>月 </a:t>
            </a:r>
            <a:r>
              <a:rPr lang="en-US" altLang="zh-CN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楷体" pitchFamily="2" charset="-122"/>
                <a:ea typeface="华文楷体" pitchFamily="2" charset="-122"/>
              </a:rPr>
              <a:t>April</a:t>
            </a:r>
            <a:endParaRPr lang="zh-CN" altLang="en-US" sz="4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楷体" pitchFamily="2" charset="-122"/>
              <a:ea typeface="华文楷体" pitchFamily="2" charset="-122"/>
            </a:endParaRPr>
          </a:p>
          <a:p>
            <a:endParaRPr lang="zh-CN" altLang="en-US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楷体" pitchFamily="2" charset="-122"/>
              <a:ea typeface="华文楷体" pitchFamily="2" charset="-122"/>
            </a:endParaRPr>
          </a:p>
        </p:txBody>
      </p:sp>
      <p:pic>
        <p:nvPicPr>
          <p:cNvPr id="9" name="图片 8" descr="ji-018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05991" y="117426"/>
            <a:ext cx="4536504" cy="6094090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666031" y="5013970"/>
            <a:ext cx="4288353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40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行楷" pitchFamily="2" charset="-122"/>
                <a:ea typeface="华文行楷" pitchFamily="2" charset="-122"/>
                <a:cs typeface="宋体" pitchFamily="2" charset="-122"/>
              </a:rPr>
              <a:t>晨鸡喔喔茅屋傍，</a:t>
            </a:r>
            <a:endParaRPr kumimoji="0" lang="en-US" altLang="zh-CN" sz="400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行楷" pitchFamily="2" charset="-122"/>
              <a:ea typeface="华文行楷" pitchFamily="2" charset="-122"/>
              <a:cs typeface="宋体" pitchFamily="2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40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行楷" pitchFamily="2" charset="-122"/>
                <a:ea typeface="华文行楷" pitchFamily="2" charset="-122"/>
                <a:cs typeface="宋体" pitchFamily="2" charset="-122"/>
              </a:rPr>
              <a:t>行人起扫车上霜。</a:t>
            </a:r>
            <a:endParaRPr kumimoji="0" lang="zh-CN" sz="4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行楷" pitchFamily="2" charset="-122"/>
              <a:ea typeface="华文行楷" pitchFamily="2" charset="-122"/>
              <a:cs typeface="宋体" pitchFamily="2" charset="-122"/>
            </a:endParaRPr>
          </a:p>
        </p:txBody>
      </p:sp>
    </p:spTree>
  </p:cSld>
  <p:clrMapOvr>
    <a:masterClrMapping/>
  </p:clrMapOvr>
  <p:transition spd="slow" advTm="5000">
    <p:cover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幻灯片制作\素材\演示文稿1\幻灯片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588"/>
            <a:ext cx="12133263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5994622" y="1773613"/>
          <a:ext cx="5416362" cy="4104453"/>
        </p:xfrm>
        <a:graphic>
          <a:graphicData uri="http://schemas.openxmlformats.org/drawingml/2006/table">
            <a:tbl>
              <a:tblPr/>
              <a:tblGrid>
                <a:gridCol w="773766"/>
                <a:gridCol w="773766"/>
                <a:gridCol w="773766"/>
                <a:gridCol w="773766"/>
                <a:gridCol w="773766"/>
                <a:gridCol w="773766"/>
                <a:gridCol w="773766"/>
              </a:tblGrid>
              <a:tr h="342038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二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四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五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六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10445">
                <a:tc rowSpan="2">
                  <a:txBody>
                    <a:bodyPr/>
                    <a:lstStyle/>
                    <a:p>
                      <a:pPr algn="l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????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03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劳动节</a:t>
                      </a:r>
                      <a:r>
                        <a:rPr lang="zh-CN" altLang="en-US" sz="2000" b="1" i="0" u="none" strike="noStrike" dirty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????"/>
                        </a:rPr>
                        <a:t> </a:t>
                      </a:r>
                      <a:endParaRPr lang="zh-CN" altLang="en-US" sz="2000" b="1" i="0" u="none" strike="noStrike" dirty="0"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宋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初七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初八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青年节</a:t>
                      </a:r>
                      <a:r>
                        <a:rPr lang="zh-CN" altLang="en-US" sz="2000" b="1" i="0" u="none" strike="noStrike" dirty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????"/>
                        </a:rPr>
                        <a:t> </a:t>
                      </a:r>
                      <a:endParaRPr lang="zh-CN" altLang="en-US" sz="2000" b="1" i="0" u="none" strike="noStrike" dirty="0"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宋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solidFill>
                            <a:srgbClr val="339966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立夏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十一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044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038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十二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十三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十四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十五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十六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十七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十八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044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038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 dirty="0"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母亲节</a:t>
                      </a:r>
                      <a:r>
                        <a:rPr lang="zh-CN" altLang="en-US" sz="2000" b="1" i="0" u="none" strike="noStrike" dirty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????"/>
                        </a:rPr>
                        <a:t> </a:t>
                      </a:r>
                      <a:endParaRPr lang="zh-CN" altLang="en-US" sz="2000" b="1" i="0" u="none" strike="noStrike" dirty="0"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宋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二十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廿一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廿二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廿三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廿四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廿五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044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038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solidFill>
                            <a:srgbClr val="339966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小满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廿七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廿八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廿九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三十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????"/>
                        </a:rPr>
                        <a:t>五</a:t>
                      </a:r>
                      <a:r>
                        <a:rPr lang="zh-CN" altLang="en-US" sz="2000" b="1" i="0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月</a:t>
                      </a:r>
                      <a:r>
                        <a:rPr lang="zh-CN" altLang="en-US" sz="2000" b="1" i="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小</a:t>
                      </a:r>
                      <a:endParaRPr lang="zh-CN" altLang="en-US" sz="2000" b="1" i="0" u="none" strike="noStrike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????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初二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044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30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31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????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????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????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038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初三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初四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端午节</a:t>
                      </a:r>
                      <a:r>
                        <a:rPr lang="zh-CN" altLang="en-US" sz="2000" b="1" i="0" u="none" strike="noStrike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????"/>
                        </a:rPr>
                        <a:t> </a:t>
                      </a:r>
                      <a:endParaRPr lang="zh-CN" altLang="en-US" sz="2000" b="1" i="0" u="none" strike="noStrike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宋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初六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矩形 6"/>
          <p:cNvSpPr/>
          <p:nvPr/>
        </p:nvSpPr>
        <p:spPr>
          <a:xfrm>
            <a:off x="7074743" y="1053530"/>
            <a:ext cx="33123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华文隶书" pitchFamily="2" charset="-122"/>
              </a:rPr>
              <a:t>农历丁酉  鸡年</a:t>
            </a:r>
            <a:endParaRPr lang="zh-CN" altLang="en-US" sz="32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98679" y="405458"/>
            <a:ext cx="5400600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楷体" pitchFamily="2" charset="-122"/>
                <a:ea typeface="华文楷体" pitchFamily="2" charset="-122"/>
              </a:rPr>
              <a:t> 2017</a:t>
            </a:r>
            <a:r>
              <a:rPr lang="zh-CN" alt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楷体" pitchFamily="2" charset="-122"/>
                <a:ea typeface="华文楷体" pitchFamily="2" charset="-122"/>
              </a:rPr>
              <a:t>年 </a:t>
            </a:r>
            <a:r>
              <a:rPr lang="en-US" altLang="zh-CN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楷体" pitchFamily="2" charset="-122"/>
                <a:ea typeface="华文楷体" pitchFamily="2" charset="-122"/>
              </a:rPr>
              <a:t>05</a:t>
            </a:r>
            <a:r>
              <a:rPr lang="zh-CN" alt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楷体" pitchFamily="2" charset="-122"/>
                <a:ea typeface="华文楷体" pitchFamily="2" charset="-122"/>
              </a:rPr>
              <a:t>月 </a:t>
            </a:r>
            <a:r>
              <a:rPr lang="en-US" altLang="zh-CN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楷体" pitchFamily="2" charset="-122"/>
                <a:ea typeface="华文楷体" pitchFamily="2" charset="-122"/>
              </a:rPr>
              <a:t>May</a:t>
            </a:r>
            <a:endParaRPr lang="zh-CN" altLang="en-US" sz="4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楷体" pitchFamily="2" charset="-122"/>
              <a:ea typeface="华文楷体" pitchFamily="2" charset="-122"/>
            </a:endParaRPr>
          </a:p>
          <a:p>
            <a:endParaRPr lang="zh-CN" altLang="en-US" sz="4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楷体" pitchFamily="2" charset="-122"/>
              <a:ea typeface="华文楷体" pitchFamily="2" charset="-122"/>
            </a:endParaRPr>
          </a:p>
          <a:p>
            <a:endParaRPr lang="zh-CN" altLang="en-US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楷体" pitchFamily="2" charset="-122"/>
              <a:ea typeface="华文楷体" pitchFamily="2" charset="-122"/>
            </a:endParaRPr>
          </a:p>
        </p:txBody>
      </p:sp>
      <p:pic>
        <p:nvPicPr>
          <p:cNvPr id="9" name="图片 8" descr="1FP01030-1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38039" y="333450"/>
            <a:ext cx="4464496" cy="5904656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1386111" y="5085978"/>
            <a:ext cx="326243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40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行楷" pitchFamily="2" charset="-122"/>
                <a:ea typeface="华文行楷" pitchFamily="2" charset="-122"/>
                <a:cs typeface="Times New Roman" pitchFamily="18" charset="0"/>
              </a:rPr>
              <a:t>丹鸡被华采，</a:t>
            </a:r>
            <a:endParaRPr kumimoji="0" lang="en-US" altLang="zh-CN" sz="400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行楷" pitchFamily="2" charset="-122"/>
              <a:ea typeface="华文行楷" pitchFamily="2" charset="-122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40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行楷" pitchFamily="2" charset="-122"/>
                <a:ea typeface="华文行楷" pitchFamily="2" charset="-122"/>
                <a:cs typeface="Times New Roman" pitchFamily="18" charset="0"/>
              </a:rPr>
              <a:t>双距如锋芒。</a:t>
            </a:r>
            <a:endParaRPr kumimoji="0" lang="zh-CN" sz="4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行楷" pitchFamily="2" charset="-122"/>
              <a:ea typeface="华文行楷" pitchFamily="2" charset="-122"/>
              <a:cs typeface="宋体" pitchFamily="2" charset="-122"/>
            </a:endParaRPr>
          </a:p>
        </p:txBody>
      </p:sp>
    </p:spTree>
  </p:cSld>
  <p:clrMapOvr>
    <a:masterClrMapping/>
  </p:clrMapOvr>
  <p:transition spd="slow" advTm="5000">
    <p:cover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幻灯片制作\素材\演示文稿1\幻灯片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12133263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5850607" y="1701602"/>
          <a:ext cx="5616625" cy="4392491"/>
        </p:xfrm>
        <a:graphic>
          <a:graphicData uri="http://schemas.openxmlformats.org/drawingml/2006/table">
            <a:tbl>
              <a:tblPr/>
              <a:tblGrid>
                <a:gridCol w="802375"/>
                <a:gridCol w="802375"/>
                <a:gridCol w="802375"/>
                <a:gridCol w="802375"/>
                <a:gridCol w="802375"/>
                <a:gridCol w="802375"/>
                <a:gridCol w="802375"/>
              </a:tblGrid>
              <a:tr h="366041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二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四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五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六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39249">
                <a:tc rowSpan="2">
                  <a:txBody>
                    <a:bodyPr/>
                    <a:lstStyle/>
                    <a:p>
                      <a:pPr algn="l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????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????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????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????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6041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儿童节</a:t>
                      </a:r>
                      <a:r>
                        <a:rPr lang="zh-CN" altLang="en-US" sz="2000" b="1" i="0" u="none" strike="noStrike" dirty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????"/>
                        </a:rPr>
                        <a:t> </a:t>
                      </a:r>
                      <a:endParaRPr lang="zh-CN" altLang="en-US" sz="2000" b="1" i="0" u="none" strike="noStrike" dirty="0"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宋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初八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初九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924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6041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初十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solidFill>
                            <a:srgbClr val="339966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芒种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十二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十三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十四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十五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十六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924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6041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十七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十八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十九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二十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廿一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廿二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廿三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924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6041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 dirty="0"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父亲节</a:t>
                      </a:r>
                      <a:r>
                        <a:rPr lang="zh-CN" altLang="en-US" sz="2000" b="1" i="0" u="none" strike="noStrike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????"/>
                        </a:rPr>
                        <a:t> </a:t>
                      </a:r>
                      <a:endParaRPr lang="zh-CN" altLang="en-US" sz="2000" b="1" i="0" u="none" strike="noStrike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宋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廿五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廿六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solidFill>
                            <a:srgbClr val="339966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夏至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廿八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廿九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????"/>
                        </a:rPr>
                        <a:t>六</a:t>
                      </a:r>
                      <a:r>
                        <a:rPr lang="zh-CN" altLang="en-US" sz="2000" b="1" i="0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月</a:t>
                      </a:r>
                      <a:r>
                        <a:rPr lang="zh-CN" altLang="en-US" sz="2000" b="1" i="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小</a:t>
                      </a:r>
                      <a:endParaRPr lang="zh-CN" altLang="en-US" sz="2000" b="1" i="0" u="none" strike="noStrike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????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924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30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????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6041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初二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初三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初四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初五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初六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初七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矩形 5"/>
          <p:cNvSpPr/>
          <p:nvPr/>
        </p:nvSpPr>
        <p:spPr>
          <a:xfrm>
            <a:off x="7074743" y="1053530"/>
            <a:ext cx="33123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华文隶书" pitchFamily="2" charset="-122"/>
              </a:rPr>
              <a:t>农历丁酉  鸡年</a:t>
            </a:r>
            <a:endParaRPr lang="zh-CN" altLang="en-US" sz="32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98679" y="405458"/>
            <a:ext cx="5400600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楷体" pitchFamily="2" charset="-122"/>
                <a:ea typeface="华文楷体" pitchFamily="2" charset="-122"/>
              </a:rPr>
              <a:t> 2017</a:t>
            </a:r>
            <a:r>
              <a:rPr lang="zh-CN" alt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楷体" pitchFamily="2" charset="-122"/>
                <a:ea typeface="华文楷体" pitchFamily="2" charset="-122"/>
              </a:rPr>
              <a:t>年 </a:t>
            </a:r>
            <a:r>
              <a:rPr lang="en-US" altLang="zh-CN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楷体" pitchFamily="2" charset="-122"/>
                <a:ea typeface="华文楷体" pitchFamily="2" charset="-122"/>
              </a:rPr>
              <a:t>06</a:t>
            </a:r>
            <a:r>
              <a:rPr lang="zh-CN" alt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楷体" pitchFamily="2" charset="-122"/>
                <a:ea typeface="华文楷体" pitchFamily="2" charset="-122"/>
              </a:rPr>
              <a:t>月 </a:t>
            </a:r>
            <a:r>
              <a:rPr lang="en-US" altLang="zh-CN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楷体" pitchFamily="2" charset="-122"/>
                <a:ea typeface="华文楷体" pitchFamily="2" charset="-122"/>
              </a:rPr>
              <a:t>June</a:t>
            </a:r>
            <a:endParaRPr lang="zh-CN" altLang="en-US" sz="4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楷体" pitchFamily="2" charset="-122"/>
              <a:ea typeface="华文楷体" pitchFamily="2" charset="-122"/>
            </a:endParaRPr>
          </a:p>
          <a:p>
            <a:endParaRPr lang="zh-CN" altLang="en-US" sz="4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楷体" pitchFamily="2" charset="-122"/>
              <a:ea typeface="华文楷体" pitchFamily="2" charset="-122"/>
            </a:endParaRPr>
          </a:p>
          <a:p>
            <a:endParaRPr lang="zh-CN" altLang="en-US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楷体" pitchFamily="2" charset="-122"/>
              <a:ea typeface="华文楷体" pitchFamily="2" charset="-122"/>
            </a:endParaRPr>
          </a:p>
        </p:txBody>
      </p:sp>
      <p:pic>
        <p:nvPicPr>
          <p:cNvPr id="8" name="图片 7" descr="ji-03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94023" y="477466"/>
            <a:ext cx="4104456" cy="5760640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738039" y="5013970"/>
            <a:ext cx="4288353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40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行楷" pitchFamily="2" charset="-122"/>
                <a:ea typeface="华文行楷" pitchFamily="2" charset="-122"/>
                <a:cs typeface="Times New Roman" pitchFamily="18" charset="0"/>
              </a:rPr>
              <a:t>头上红冠不用戴，</a:t>
            </a:r>
            <a:endParaRPr kumimoji="0" lang="en-US" altLang="zh-CN" sz="400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行楷" pitchFamily="2" charset="-122"/>
              <a:ea typeface="华文行楷" pitchFamily="2" charset="-122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40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行楷" pitchFamily="2" charset="-122"/>
                <a:ea typeface="华文行楷" pitchFamily="2" charset="-122"/>
                <a:cs typeface="Times New Roman" pitchFamily="18" charset="0"/>
              </a:rPr>
              <a:t>满身雪白走将来。</a:t>
            </a:r>
            <a:endParaRPr kumimoji="0" lang="zh-CN" sz="4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行楷" pitchFamily="2" charset="-122"/>
              <a:ea typeface="华文行楷" pitchFamily="2" charset="-122"/>
              <a:cs typeface="宋体" pitchFamily="2" charset="-122"/>
            </a:endParaRPr>
          </a:p>
        </p:txBody>
      </p:sp>
    </p:spTree>
  </p:cSld>
  <p:clrMapOvr>
    <a:masterClrMapping/>
  </p:clrMapOvr>
  <p:transition spd="slow" advTm="5000">
    <p:cover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幻灯片制作\素材\演示文稿1\幻灯片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12133263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图片 3" descr="ji-05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22015" y="477466"/>
            <a:ext cx="4176464" cy="5904656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5706590" y="1773608"/>
          <a:ext cx="5544616" cy="4392489"/>
        </p:xfrm>
        <a:graphic>
          <a:graphicData uri="http://schemas.openxmlformats.org/drawingml/2006/table">
            <a:tbl>
              <a:tblPr/>
              <a:tblGrid>
                <a:gridCol w="792088"/>
                <a:gridCol w="792088"/>
                <a:gridCol w="792088"/>
                <a:gridCol w="792088"/>
                <a:gridCol w="792088"/>
                <a:gridCol w="792088"/>
                <a:gridCol w="792088"/>
              </a:tblGrid>
              <a:tr h="329342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二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四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五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六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53625">
                <a:tc rowSpan="2">
                  <a:txBody>
                    <a:bodyPr/>
                    <a:lstStyle/>
                    <a:p>
                      <a:pPr algn="l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????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????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????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????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????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zh-CN" altLang="en-US" sz="2000" b="1" i="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????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687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b="1" i="0" u="none" strike="noStrike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建党节</a:t>
                      </a:r>
                      <a:r>
                        <a:rPr lang="zh-CN" altLang="en-US" sz="1600" b="1" i="0" u="none" strike="noStrike" dirty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????"/>
                        </a:rPr>
                        <a:t> </a:t>
                      </a:r>
                      <a:endParaRPr lang="zh-CN" altLang="en-US" sz="1600" b="1" i="0" u="none" strike="noStrike" dirty="0"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宋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362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9342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初九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初十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十一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十二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十三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solidFill>
                            <a:srgbClr val="339966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小暑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十五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362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9342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十六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十七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十八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十九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二十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廿一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廿二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362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9342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廿三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廿四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廿五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廿六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廿七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廿八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廿九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362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9342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solidFill>
                            <a:srgbClr val="339966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大暑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初二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初三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初四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初五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初六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初七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362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30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31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????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????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????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????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????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9342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初八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初九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矩形 6"/>
          <p:cNvSpPr/>
          <p:nvPr/>
        </p:nvSpPr>
        <p:spPr>
          <a:xfrm>
            <a:off x="7074743" y="1053530"/>
            <a:ext cx="33123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华文隶书" pitchFamily="2" charset="-122"/>
              </a:rPr>
              <a:t>农历丁酉  鸡年</a:t>
            </a:r>
            <a:endParaRPr lang="zh-CN" altLang="en-US" sz="32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98679" y="405458"/>
            <a:ext cx="5400600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楷体" pitchFamily="2" charset="-122"/>
                <a:ea typeface="华文楷体" pitchFamily="2" charset="-122"/>
              </a:rPr>
              <a:t> 2017</a:t>
            </a:r>
            <a:r>
              <a:rPr lang="zh-CN" alt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楷体" pitchFamily="2" charset="-122"/>
                <a:ea typeface="华文楷体" pitchFamily="2" charset="-122"/>
              </a:rPr>
              <a:t>年 </a:t>
            </a:r>
            <a:r>
              <a:rPr lang="en-US" altLang="zh-CN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楷体" pitchFamily="2" charset="-122"/>
                <a:ea typeface="华文楷体" pitchFamily="2" charset="-122"/>
              </a:rPr>
              <a:t>07</a:t>
            </a:r>
            <a:r>
              <a:rPr lang="zh-CN" alt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楷体" pitchFamily="2" charset="-122"/>
                <a:ea typeface="华文楷体" pitchFamily="2" charset="-122"/>
              </a:rPr>
              <a:t>月 </a:t>
            </a:r>
            <a:r>
              <a:rPr lang="en-US" altLang="zh-CN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楷体" pitchFamily="2" charset="-122"/>
                <a:ea typeface="华文楷体" pitchFamily="2" charset="-122"/>
              </a:rPr>
              <a:t>July</a:t>
            </a:r>
            <a:endParaRPr lang="zh-CN" altLang="en-US" sz="4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楷体" pitchFamily="2" charset="-122"/>
              <a:ea typeface="华文楷体" pitchFamily="2" charset="-122"/>
            </a:endParaRPr>
          </a:p>
          <a:p>
            <a:endParaRPr lang="zh-CN" altLang="en-US" sz="4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楷体" pitchFamily="2" charset="-122"/>
              <a:ea typeface="华文楷体" pitchFamily="2" charset="-122"/>
            </a:endParaRPr>
          </a:p>
          <a:p>
            <a:endParaRPr lang="zh-CN" altLang="en-US" sz="4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楷体" pitchFamily="2" charset="-122"/>
              <a:ea typeface="华文楷体" pitchFamily="2" charset="-122"/>
            </a:endParaRPr>
          </a:p>
          <a:p>
            <a:endParaRPr lang="zh-CN" altLang="en-US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1170087" y="5157986"/>
            <a:ext cx="327205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40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行楷" pitchFamily="2" charset="-122"/>
                <a:ea typeface="华文行楷" pitchFamily="2" charset="-122"/>
                <a:cs typeface="Times New Roman" pitchFamily="18" charset="0"/>
              </a:rPr>
              <a:t>不为风雨变，</a:t>
            </a:r>
            <a:endParaRPr kumimoji="0" lang="en-US" altLang="zh-CN" sz="400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行楷" pitchFamily="2" charset="-122"/>
              <a:ea typeface="华文行楷" pitchFamily="2" charset="-122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40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行楷" pitchFamily="2" charset="-122"/>
                <a:ea typeface="华文行楷" pitchFamily="2" charset="-122"/>
                <a:cs typeface="Times New Roman" pitchFamily="18" charset="0"/>
              </a:rPr>
              <a:t>鸡德一何贞</a:t>
            </a:r>
            <a:r>
              <a:rPr kumimoji="0" lang="zh-CN" altLang="en-US" sz="40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行楷" pitchFamily="2" charset="-122"/>
                <a:ea typeface="华文行楷" pitchFamily="2" charset="-122"/>
                <a:cs typeface="Times New Roman" pitchFamily="18" charset="0"/>
              </a:rPr>
              <a:t>。</a:t>
            </a:r>
            <a:endParaRPr kumimoji="0" lang="zh-CN" sz="4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行楷" pitchFamily="2" charset="-122"/>
              <a:ea typeface="华文行楷" pitchFamily="2" charset="-122"/>
              <a:cs typeface="宋体" pitchFamily="2" charset="-122"/>
            </a:endParaRPr>
          </a:p>
        </p:txBody>
      </p:sp>
    </p:spTree>
  </p:cSld>
  <p:clrMapOvr>
    <a:masterClrMapping/>
  </p:clrMapOvr>
  <p:transition spd="slow" advTm="5000">
    <p:cover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幻灯片制作\素材\演示文稿1\幻灯片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12133263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5850607" y="1773609"/>
          <a:ext cx="5488371" cy="4104459"/>
        </p:xfrm>
        <a:graphic>
          <a:graphicData uri="http://schemas.openxmlformats.org/drawingml/2006/table">
            <a:tbl>
              <a:tblPr/>
              <a:tblGrid>
                <a:gridCol w="784053"/>
                <a:gridCol w="784053"/>
                <a:gridCol w="784053"/>
                <a:gridCol w="784053"/>
                <a:gridCol w="784053"/>
                <a:gridCol w="784053"/>
                <a:gridCol w="784053"/>
              </a:tblGrid>
              <a:tr h="342039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二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四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五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六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10445">
                <a:tc rowSpan="2">
                  <a:txBody>
                    <a:bodyPr/>
                    <a:lstStyle/>
                    <a:p>
                      <a:pPr algn="l" fontAlgn="ctr"/>
                      <a:r>
                        <a:rPr lang="zh-CN" altLang="en-US" sz="2000" b="1" i="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????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????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03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建军节</a:t>
                      </a:r>
                      <a:r>
                        <a:rPr lang="zh-CN" altLang="en-US" sz="2000" b="1" i="0" u="none" strike="noStrike" dirty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????"/>
                        </a:rPr>
                        <a:t> </a:t>
                      </a:r>
                      <a:endParaRPr lang="zh-CN" altLang="en-US" sz="2000" b="1" i="0" u="none" strike="noStrike" dirty="0"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宋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十一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十二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十三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十四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044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039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十五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solidFill>
                            <a:srgbClr val="339966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立秋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十七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十八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十九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二十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廿一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044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19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039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廿二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廿三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廿四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廿五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廿六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廿七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廿八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044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039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廿九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三十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????"/>
                        </a:rPr>
                        <a:t>七</a:t>
                      </a:r>
                      <a:r>
                        <a:rPr lang="zh-CN" altLang="en-US" sz="2000" b="1" i="0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月</a:t>
                      </a:r>
                      <a:r>
                        <a:rPr lang="zh-CN" altLang="en-US" sz="2000" b="1" i="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小</a:t>
                      </a:r>
                      <a:endParaRPr lang="zh-CN" altLang="en-US" sz="2000" b="1" i="0" u="none" strike="noStrike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????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solidFill>
                            <a:srgbClr val="339966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处暑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初三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初四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初五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044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29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30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</a:rPr>
                        <a:t>31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????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????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039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初六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七夕节</a:t>
                      </a:r>
                      <a:r>
                        <a:rPr lang="zh-CN" altLang="en-US" sz="2000" b="1" i="0" u="none" strike="noStrike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????"/>
                        </a:rPr>
                        <a:t> </a:t>
                      </a:r>
                      <a:endParaRPr lang="zh-CN" altLang="en-US" sz="2000" b="1" i="0" u="none" strike="noStrike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宋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初八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初九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</a:rPr>
                        <a:t>初十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矩形 5"/>
          <p:cNvSpPr/>
          <p:nvPr/>
        </p:nvSpPr>
        <p:spPr>
          <a:xfrm>
            <a:off x="7074743" y="1053530"/>
            <a:ext cx="33123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华文隶书" pitchFamily="2" charset="-122"/>
              </a:rPr>
              <a:t>农历丁酉  鸡年</a:t>
            </a:r>
            <a:endParaRPr lang="zh-CN" altLang="en-US" sz="32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994623" y="333450"/>
            <a:ext cx="488627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楷体" pitchFamily="2" charset="-122"/>
                <a:ea typeface="华文楷体" pitchFamily="2" charset="-122"/>
              </a:rPr>
              <a:t>2017</a:t>
            </a:r>
            <a:r>
              <a:rPr lang="zh-CN" altLang="en-US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楷体" pitchFamily="2" charset="-122"/>
                <a:ea typeface="华文楷体" pitchFamily="2" charset="-122"/>
              </a:rPr>
              <a:t>年 </a:t>
            </a:r>
            <a:r>
              <a:rPr lang="en-US" altLang="zh-CN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楷体" pitchFamily="2" charset="-122"/>
                <a:ea typeface="华文楷体" pitchFamily="2" charset="-122"/>
              </a:rPr>
              <a:t>08</a:t>
            </a:r>
            <a:r>
              <a:rPr lang="zh-CN" altLang="en-US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楷体" pitchFamily="2" charset="-122"/>
                <a:ea typeface="华文楷体" pitchFamily="2" charset="-122"/>
              </a:rPr>
              <a:t>月  </a:t>
            </a:r>
            <a:r>
              <a:rPr lang="en-US" altLang="zh-CN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楷体" pitchFamily="2" charset="-122"/>
                <a:ea typeface="华文楷体" pitchFamily="2" charset="-122"/>
              </a:rPr>
              <a:t>August</a:t>
            </a:r>
            <a:endParaRPr lang="zh-CN" altLang="en-US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楷体" pitchFamily="2" charset="-122"/>
              <a:ea typeface="华文楷体" pitchFamily="2" charset="-122"/>
            </a:endParaRPr>
          </a:p>
        </p:txBody>
      </p:sp>
      <p:pic>
        <p:nvPicPr>
          <p:cNvPr id="8" name="图片 7" descr="ji-05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810047" y="189434"/>
            <a:ext cx="4248472" cy="6048672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  <p:sp>
        <p:nvSpPr>
          <p:cNvPr id="9" name="矩形 8"/>
          <p:cNvSpPr/>
          <p:nvPr/>
        </p:nvSpPr>
        <p:spPr>
          <a:xfrm>
            <a:off x="1242095" y="5085978"/>
            <a:ext cx="3262432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行楷" pitchFamily="2" charset="-122"/>
                <a:ea typeface="华文行楷" pitchFamily="2" charset="-122"/>
              </a:rPr>
              <a:t>未晚先投宿</a:t>
            </a:r>
            <a:r>
              <a:rPr lang="en-US" altLang="zh-CN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行楷" pitchFamily="2" charset="-122"/>
                <a:ea typeface="华文行楷" pitchFamily="2" charset="-122"/>
              </a:rPr>
              <a:t>,</a:t>
            </a:r>
          </a:p>
          <a:p>
            <a:r>
              <a:rPr lang="zh-CN" altLang="zh-CN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行楷" pitchFamily="2" charset="-122"/>
                <a:ea typeface="华文行楷" pitchFamily="2" charset="-122"/>
              </a:rPr>
              <a:t>鸡鸣早看天。</a:t>
            </a:r>
            <a:endParaRPr lang="zh-CN" altLang="en-US" sz="4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行楷" pitchFamily="2" charset="-122"/>
              <a:ea typeface="华文行楷" pitchFamily="2" charset="-122"/>
            </a:endParaRPr>
          </a:p>
        </p:txBody>
      </p:sp>
    </p:spTree>
  </p:cSld>
  <p:clrMapOvr>
    <a:masterClrMapping/>
  </p:clrMapOvr>
  <p:transition spd="slow" advTm="5000">
    <p:cover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778</TotalTime>
  <Words>4287</Words>
  <Application>Microsoft Office PowerPoint</Application>
  <PresentationFormat>自定义</PresentationFormat>
  <Paragraphs>4981</Paragraphs>
  <Slides>15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16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2017年日历-金鸡图</dc:title>
  <dc:creator>fengchangyin</dc:creator>
  <cp:lastModifiedBy>fengchangyin</cp:lastModifiedBy>
  <cp:revision>67</cp:revision>
  <dcterms:created xsi:type="dcterms:W3CDTF">2016-10-13T11:25:28Z</dcterms:created>
  <dcterms:modified xsi:type="dcterms:W3CDTF">2016-11-15T05:36:14Z</dcterms:modified>
</cp:coreProperties>
</file>